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48" r:id="rId5"/>
    <p:sldMasterId id="2147483675" r:id="rId6"/>
  </p:sldMasterIdLst>
  <p:notesMasterIdLst>
    <p:notesMasterId r:id="rId36"/>
  </p:notesMasterIdLst>
  <p:sldIdLst>
    <p:sldId id="256" r:id="rId7"/>
    <p:sldId id="257" r:id="rId8"/>
    <p:sldId id="258" r:id="rId9"/>
    <p:sldId id="259" r:id="rId10"/>
    <p:sldId id="260" r:id="rId11"/>
    <p:sldId id="261" r:id="rId12"/>
    <p:sldId id="262" r:id="rId13"/>
    <p:sldId id="263" r:id="rId14"/>
    <p:sldId id="264" r:id="rId15"/>
    <p:sldId id="265" r:id="rId16"/>
    <p:sldId id="276" r:id="rId17"/>
    <p:sldId id="266" r:id="rId18"/>
    <p:sldId id="267" r:id="rId19"/>
    <p:sldId id="268" r:id="rId20"/>
    <p:sldId id="269" r:id="rId21"/>
    <p:sldId id="271" r:id="rId22"/>
    <p:sldId id="272" r:id="rId23"/>
    <p:sldId id="273" r:id="rId24"/>
    <p:sldId id="270" r:id="rId25"/>
    <p:sldId id="285" r:id="rId26"/>
    <p:sldId id="274" r:id="rId27"/>
    <p:sldId id="277" r:id="rId28"/>
    <p:sldId id="283" r:id="rId29"/>
    <p:sldId id="280" r:id="rId30"/>
    <p:sldId id="281" r:id="rId31"/>
    <p:sldId id="282" r:id="rId32"/>
    <p:sldId id="284" r:id="rId33"/>
    <p:sldId id="279" r:id="rId34"/>
    <p:sldId id="275"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B6DF0-CF68-42F8-9032-EA833B8F8F45}" v="23" dt="2023-10-04T15:12:02.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73" d="100"/>
          <a:sy n="73" d="100"/>
        </p:scale>
        <p:origin x="9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C8FB6DF0-CF68-42F8-9032-EA833B8F8F45}"/>
    <pc:docChg chg="undo custSel addSld delSld modSld sldOrd addMainMaster modMainMaster">
      <pc:chgData name="Pascalle Cup" userId="abbe84a0-611b-406e-b251-e8b4b71c069a" providerId="ADAL" clId="{C8FB6DF0-CF68-42F8-9032-EA833B8F8F45}" dt="2023-10-05T06:53:49.409" v="614"/>
      <pc:docMkLst>
        <pc:docMk/>
      </pc:docMkLst>
      <pc:sldChg chg="addSp modSp mod setBg addAnim">
        <pc:chgData name="Pascalle Cup" userId="abbe84a0-611b-406e-b251-e8b4b71c069a" providerId="ADAL" clId="{C8FB6DF0-CF68-42F8-9032-EA833B8F8F45}" dt="2023-10-05T06:53:49.409" v="614"/>
        <pc:sldMkLst>
          <pc:docMk/>
          <pc:sldMk cId="2746021109" sldId="256"/>
        </pc:sldMkLst>
        <pc:spChg chg="mod">
          <ac:chgData name="Pascalle Cup" userId="abbe84a0-611b-406e-b251-e8b4b71c069a" providerId="ADAL" clId="{C8FB6DF0-CF68-42F8-9032-EA833B8F8F45}" dt="2023-10-05T06:53:49.383" v="612" actId="26606"/>
          <ac:spMkLst>
            <pc:docMk/>
            <pc:sldMk cId="2746021109" sldId="256"/>
            <ac:spMk id="2" creationId="{EF4B8792-951C-B471-DC2F-9FED4822E314}"/>
          </ac:spMkLst>
        </pc:spChg>
        <pc:spChg chg="mod">
          <ac:chgData name="Pascalle Cup" userId="abbe84a0-611b-406e-b251-e8b4b71c069a" providerId="ADAL" clId="{C8FB6DF0-CF68-42F8-9032-EA833B8F8F45}" dt="2023-10-05T06:53:49.383" v="612" actId="26606"/>
          <ac:spMkLst>
            <pc:docMk/>
            <pc:sldMk cId="2746021109" sldId="256"/>
            <ac:spMk id="3" creationId="{B98BE6BF-9822-1B0E-E30F-DC4F051ED4BB}"/>
          </ac:spMkLst>
        </pc:spChg>
        <pc:spChg chg="add">
          <ac:chgData name="Pascalle Cup" userId="abbe84a0-611b-406e-b251-e8b4b71c069a" providerId="ADAL" clId="{C8FB6DF0-CF68-42F8-9032-EA833B8F8F45}" dt="2023-10-05T06:53:49.383" v="612" actId="26606"/>
          <ac:spMkLst>
            <pc:docMk/>
            <pc:sldMk cId="2746021109" sldId="256"/>
            <ac:spMk id="9" creationId="{C1DD1A8A-57D5-4A81-AD04-532B043C5611}"/>
          </ac:spMkLst>
        </pc:spChg>
        <pc:spChg chg="add">
          <ac:chgData name="Pascalle Cup" userId="abbe84a0-611b-406e-b251-e8b4b71c069a" providerId="ADAL" clId="{C8FB6DF0-CF68-42F8-9032-EA833B8F8F45}" dt="2023-10-05T06:53:49.383" v="612" actId="26606"/>
          <ac:spMkLst>
            <pc:docMk/>
            <pc:sldMk cId="2746021109" sldId="256"/>
            <ac:spMk id="11" creationId="{007891EC-4501-44ED-A8C8-B11B6DB767AB}"/>
          </ac:spMkLst>
        </pc:spChg>
        <pc:picChg chg="add">
          <ac:chgData name="Pascalle Cup" userId="abbe84a0-611b-406e-b251-e8b4b71c069a" providerId="ADAL" clId="{C8FB6DF0-CF68-42F8-9032-EA833B8F8F45}" dt="2023-10-05T06:53:49.383" v="612" actId="26606"/>
          <ac:picMkLst>
            <pc:docMk/>
            <pc:sldMk cId="2746021109" sldId="256"/>
            <ac:picMk id="5" creationId="{BD3ED37C-4200-B5A9-B3DC-F2D9F94EB7BC}"/>
          </ac:picMkLst>
        </pc:picChg>
      </pc:sldChg>
      <pc:sldChg chg="addSp modSp mod setBg">
        <pc:chgData name="Pascalle Cup" userId="abbe84a0-611b-406e-b251-e8b4b71c069a" providerId="ADAL" clId="{C8FB6DF0-CF68-42F8-9032-EA833B8F8F45}" dt="2023-10-04T15:09:17.032" v="583" actId="27636"/>
        <pc:sldMkLst>
          <pc:docMk/>
          <pc:sldMk cId="1456398445" sldId="257"/>
        </pc:sldMkLst>
        <pc:spChg chg="mod">
          <ac:chgData name="Pascalle Cup" userId="abbe84a0-611b-406e-b251-e8b4b71c069a" providerId="ADAL" clId="{C8FB6DF0-CF68-42F8-9032-EA833B8F8F45}" dt="2023-10-04T15:09:17.032" v="583" actId="27636"/>
          <ac:spMkLst>
            <pc:docMk/>
            <pc:sldMk cId="1456398445" sldId="257"/>
            <ac:spMk id="3" creationId="{CE546606-7674-1193-A4F5-5DAB09D23C15}"/>
          </ac:spMkLst>
        </pc:spChg>
        <pc:picChg chg="add">
          <ac:chgData name="Pascalle Cup" userId="abbe84a0-611b-406e-b251-e8b4b71c069a" providerId="ADAL" clId="{C8FB6DF0-CF68-42F8-9032-EA833B8F8F45}" dt="2023-10-04T15:08:29.618" v="564" actId="26606"/>
          <ac:picMkLst>
            <pc:docMk/>
            <pc:sldMk cId="1456398445" sldId="257"/>
            <ac:picMk id="5" creationId="{DC8FBA9C-9067-8B36-55EC-EA0F51714613}"/>
          </ac:picMkLst>
        </pc:picChg>
        <pc:cxnChg chg="add">
          <ac:chgData name="Pascalle Cup" userId="abbe84a0-611b-406e-b251-e8b4b71c069a" providerId="ADAL" clId="{C8FB6DF0-CF68-42F8-9032-EA833B8F8F45}" dt="2023-10-04T15:08:29.618" v="564" actId="26606"/>
          <ac:cxnSpMkLst>
            <pc:docMk/>
            <pc:sldMk cId="1456398445" sldId="257"/>
            <ac:cxnSpMk id="9" creationId="{249EDD1B-F94D-B4E6-ACAA-566B9A26FDE3}"/>
          </ac:cxnSpMkLst>
        </pc:cxnChg>
      </pc:sldChg>
      <pc:sldChg chg="modSp add mod">
        <pc:chgData name="Pascalle Cup" userId="abbe84a0-611b-406e-b251-e8b4b71c069a" providerId="ADAL" clId="{C8FB6DF0-CF68-42F8-9032-EA833B8F8F45}" dt="2023-10-02T08:48:22.567" v="73" actId="6549"/>
        <pc:sldMkLst>
          <pc:docMk/>
          <pc:sldMk cId="2799867909" sldId="258"/>
        </pc:sldMkLst>
        <pc:spChg chg="mod">
          <ac:chgData name="Pascalle Cup" userId="abbe84a0-611b-406e-b251-e8b4b71c069a" providerId="ADAL" clId="{C8FB6DF0-CF68-42F8-9032-EA833B8F8F45}" dt="2023-10-02T08:48:22.567" v="73" actId="6549"/>
          <ac:spMkLst>
            <pc:docMk/>
            <pc:sldMk cId="2799867909" sldId="258"/>
            <ac:spMk id="2" creationId="{611C0711-7AF5-CFD8-555A-0BE87B2EA89B}"/>
          </ac:spMkLst>
        </pc:spChg>
      </pc:sldChg>
      <pc:sldChg chg="addSp modSp add mod">
        <pc:chgData name="Pascalle Cup" userId="abbe84a0-611b-406e-b251-e8b4b71c069a" providerId="ADAL" clId="{C8FB6DF0-CF68-42F8-9032-EA833B8F8F45}" dt="2023-10-04T14:59:41.187" v="269" actId="1076"/>
        <pc:sldMkLst>
          <pc:docMk/>
          <pc:sldMk cId="3683710529" sldId="259"/>
        </pc:sldMkLst>
        <pc:spChg chg="add mod">
          <ac:chgData name="Pascalle Cup" userId="abbe84a0-611b-406e-b251-e8b4b71c069a" providerId="ADAL" clId="{C8FB6DF0-CF68-42F8-9032-EA833B8F8F45}" dt="2023-10-04T14:57:37.857" v="241" actId="207"/>
          <ac:spMkLst>
            <pc:docMk/>
            <pc:sldMk cId="3683710529" sldId="259"/>
            <ac:spMk id="2" creationId="{B6CBBE8E-2B06-0F46-7328-3376D2B389BD}"/>
          </ac:spMkLst>
        </pc:spChg>
        <pc:spChg chg="add mod">
          <ac:chgData name="Pascalle Cup" userId="abbe84a0-611b-406e-b251-e8b4b71c069a" providerId="ADAL" clId="{C8FB6DF0-CF68-42F8-9032-EA833B8F8F45}" dt="2023-10-04T14:57:54.121" v="245" actId="1076"/>
          <ac:spMkLst>
            <pc:docMk/>
            <pc:sldMk cId="3683710529" sldId="259"/>
            <ac:spMk id="4" creationId="{84FF92F5-2305-6CB6-A004-B71FEC9F41AE}"/>
          </ac:spMkLst>
        </pc:spChg>
        <pc:spChg chg="add mod">
          <ac:chgData name="Pascalle Cup" userId="abbe84a0-611b-406e-b251-e8b4b71c069a" providerId="ADAL" clId="{C8FB6DF0-CF68-42F8-9032-EA833B8F8F45}" dt="2023-10-04T14:58:17.428" v="251" actId="14100"/>
          <ac:spMkLst>
            <pc:docMk/>
            <pc:sldMk cId="3683710529" sldId="259"/>
            <ac:spMk id="6" creationId="{CCA896C7-8E50-8B32-4DDA-1119B078BFE8}"/>
          </ac:spMkLst>
        </pc:spChg>
        <pc:spChg chg="add mod">
          <ac:chgData name="Pascalle Cup" userId="abbe84a0-611b-406e-b251-e8b4b71c069a" providerId="ADAL" clId="{C8FB6DF0-CF68-42F8-9032-EA833B8F8F45}" dt="2023-10-04T14:58:27.106" v="254" actId="14100"/>
          <ac:spMkLst>
            <pc:docMk/>
            <pc:sldMk cId="3683710529" sldId="259"/>
            <ac:spMk id="7" creationId="{DE4AB917-0DFF-C8A1-689B-F9C74824E3CA}"/>
          </ac:spMkLst>
        </pc:spChg>
        <pc:spChg chg="add mod">
          <ac:chgData name="Pascalle Cup" userId="abbe84a0-611b-406e-b251-e8b4b71c069a" providerId="ADAL" clId="{C8FB6DF0-CF68-42F8-9032-EA833B8F8F45}" dt="2023-10-04T14:59:00.796" v="261" actId="14100"/>
          <ac:spMkLst>
            <pc:docMk/>
            <pc:sldMk cId="3683710529" sldId="259"/>
            <ac:spMk id="8" creationId="{0AB931EB-F306-4177-57D6-E33F88A3E6D9}"/>
          </ac:spMkLst>
        </pc:spChg>
        <pc:picChg chg="add mod">
          <ac:chgData name="Pascalle Cup" userId="abbe84a0-611b-406e-b251-e8b4b71c069a" providerId="ADAL" clId="{C8FB6DF0-CF68-42F8-9032-EA833B8F8F45}" dt="2023-10-04T14:59:41.187" v="269" actId="1076"/>
          <ac:picMkLst>
            <pc:docMk/>
            <pc:sldMk cId="3683710529" sldId="259"/>
            <ac:picMk id="3" creationId="{6C481DCD-40DE-ABB0-DA71-5151BC76CC33}"/>
          </ac:picMkLst>
        </pc:picChg>
        <pc:picChg chg="add mod">
          <ac:chgData name="Pascalle Cup" userId="abbe84a0-611b-406e-b251-e8b4b71c069a" providerId="ADAL" clId="{C8FB6DF0-CF68-42F8-9032-EA833B8F8F45}" dt="2023-10-04T14:58:01.434" v="248" actId="14100"/>
          <ac:picMkLst>
            <pc:docMk/>
            <pc:sldMk cId="3683710529" sldId="259"/>
            <ac:picMk id="5" creationId="{2A3637A2-8873-69E6-85DB-FFFD43B2C438}"/>
          </ac:picMkLst>
        </pc:picChg>
        <pc:picChg chg="add mod">
          <ac:chgData name="Pascalle Cup" userId="abbe84a0-611b-406e-b251-e8b4b71c069a" providerId="ADAL" clId="{C8FB6DF0-CF68-42F8-9032-EA833B8F8F45}" dt="2023-10-04T14:59:23.524" v="263" actId="1076"/>
          <ac:picMkLst>
            <pc:docMk/>
            <pc:sldMk cId="3683710529" sldId="259"/>
            <ac:picMk id="9" creationId="{B3D77C36-9992-0C79-CDBC-B3FA6E355B7C}"/>
          </ac:picMkLst>
        </pc:picChg>
        <pc:picChg chg="add mod">
          <ac:chgData name="Pascalle Cup" userId="abbe84a0-611b-406e-b251-e8b4b71c069a" providerId="ADAL" clId="{C8FB6DF0-CF68-42F8-9032-EA833B8F8F45}" dt="2023-10-04T14:59:34.843" v="267" actId="1076"/>
          <ac:picMkLst>
            <pc:docMk/>
            <pc:sldMk cId="3683710529" sldId="259"/>
            <ac:picMk id="10" creationId="{E4B3B92C-93E4-B276-01F2-4DC5C89E838C}"/>
          </ac:picMkLst>
        </pc:picChg>
      </pc:sldChg>
      <pc:sldChg chg="modSp add mod">
        <pc:chgData name="Pascalle Cup" userId="abbe84a0-611b-406e-b251-e8b4b71c069a" providerId="ADAL" clId="{C8FB6DF0-CF68-42F8-9032-EA833B8F8F45}" dt="2023-10-02T08:48:34.597" v="88" actId="20577"/>
        <pc:sldMkLst>
          <pc:docMk/>
          <pc:sldMk cId="1675825059" sldId="260"/>
        </pc:sldMkLst>
        <pc:spChg chg="mod">
          <ac:chgData name="Pascalle Cup" userId="abbe84a0-611b-406e-b251-e8b4b71c069a" providerId="ADAL" clId="{C8FB6DF0-CF68-42F8-9032-EA833B8F8F45}" dt="2023-10-02T08:48:34.597" v="88" actId="20577"/>
          <ac:spMkLst>
            <pc:docMk/>
            <pc:sldMk cId="1675825059" sldId="260"/>
            <ac:spMk id="2" creationId="{C3929DA5-A220-375F-ADDC-B958C5BCE1A8}"/>
          </ac:spMkLst>
        </pc:spChg>
      </pc:sldChg>
      <pc:sldChg chg="modSp add mod">
        <pc:chgData name="Pascalle Cup" userId="abbe84a0-611b-406e-b251-e8b4b71c069a" providerId="ADAL" clId="{C8FB6DF0-CF68-42F8-9032-EA833B8F8F45}" dt="2023-10-02T08:48:39.473" v="89" actId="6549"/>
        <pc:sldMkLst>
          <pc:docMk/>
          <pc:sldMk cId="865404695" sldId="261"/>
        </pc:sldMkLst>
        <pc:spChg chg="mod">
          <ac:chgData name="Pascalle Cup" userId="abbe84a0-611b-406e-b251-e8b4b71c069a" providerId="ADAL" clId="{C8FB6DF0-CF68-42F8-9032-EA833B8F8F45}" dt="2023-10-02T08:48:39.473" v="89" actId="6549"/>
          <ac:spMkLst>
            <pc:docMk/>
            <pc:sldMk cId="865404695" sldId="261"/>
            <ac:spMk id="2" creationId="{611C0711-7AF5-CFD8-555A-0BE87B2EA89B}"/>
          </ac:spMkLst>
        </pc:spChg>
      </pc:sldChg>
      <pc:sldChg chg="add">
        <pc:chgData name="Pascalle Cup" userId="abbe84a0-611b-406e-b251-e8b4b71c069a" providerId="ADAL" clId="{C8FB6DF0-CF68-42F8-9032-EA833B8F8F45}" dt="2023-10-02T08:45:41.052" v="9"/>
        <pc:sldMkLst>
          <pc:docMk/>
          <pc:sldMk cId="1577243440" sldId="262"/>
        </pc:sldMkLst>
      </pc:sldChg>
      <pc:sldChg chg="add">
        <pc:chgData name="Pascalle Cup" userId="abbe84a0-611b-406e-b251-e8b4b71c069a" providerId="ADAL" clId="{C8FB6DF0-CF68-42F8-9032-EA833B8F8F45}" dt="2023-10-02T08:45:43.012" v="11"/>
        <pc:sldMkLst>
          <pc:docMk/>
          <pc:sldMk cId="1278714208" sldId="263"/>
        </pc:sldMkLst>
      </pc:sldChg>
      <pc:sldChg chg="add">
        <pc:chgData name="Pascalle Cup" userId="abbe84a0-611b-406e-b251-e8b4b71c069a" providerId="ADAL" clId="{C8FB6DF0-CF68-42F8-9032-EA833B8F8F45}" dt="2023-10-02T08:45:46.479" v="13"/>
        <pc:sldMkLst>
          <pc:docMk/>
          <pc:sldMk cId="2717514105" sldId="264"/>
        </pc:sldMkLst>
      </pc:sldChg>
      <pc:sldChg chg="addSp delSp modSp add mod delAnim">
        <pc:chgData name="Pascalle Cup" userId="abbe84a0-611b-406e-b251-e8b4b71c069a" providerId="ADAL" clId="{C8FB6DF0-CF68-42F8-9032-EA833B8F8F45}" dt="2023-10-02T08:54:38.712" v="110" actId="1076"/>
        <pc:sldMkLst>
          <pc:docMk/>
          <pc:sldMk cId="1358601104" sldId="265"/>
        </pc:sldMkLst>
        <pc:spChg chg="mod">
          <ac:chgData name="Pascalle Cup" userId="abbe84a0-611b-406e-b251-e8b4b71c069a" providerId="ADAL" clId="{C8FB6DF0-CF68-42F8-9032-EA833B8F8F45}" dt="2023-10-02T08:50:30.317" v="96" actId="6549"/>
          <ac:spMkLst>
            <pc:docMk/>
            <pc:sldMk cId="1358601104" sldId="265"/>
            <ac:spMk id="2" creationId="{8A12A342-BF5B-4B42-A870-D50AB89A10EC}"/>
          </ac:spMkLst>
        </pc:spChg>
        <pc:spChg chg="add mod">
          <ac:chgData name="Pascalle Cup" userId="abbe84a0-611b-406e-b251-e8b4b71c069a" providerId="ADAL" clId="{C8FB6DF0-CF68-42F8-9032-EA833B8F8F45}" dt="2023-10-02T08:52:35.716" v="105"/>
          <ac:spMkLst>
            <pc:docMk/>
            <pc:sldMk cId="1358601104" sldId="265"/>
            <ac:spMk id="3" creationId="{6C243C1D-3F63-65B7-B4E7-C3762001BD1E}"/>
          </ac:spMkLst>
        </pc:spChg>
        <pc:spChg chg="mod">
          <ac:chgData name="Pascalle Cup" userId="abbe84a0-611b-406e-b251-e8b4b71c069a" providerId="ADAL" clId="{C8FB6DF0-CF68-42F8-9032-EA833B8F8F45}" dt="2023-10-02T08:54:38.712" v="110" actId="1076"/>
          <ac:spMkLst>
            <pc:docMk/>
            <pc:sldMk cId="1358601104" sldId="265"/>
            <ac:spMk id="6" creationId="{ACC63CD3-9C2D-6A4D-A894-EA82A1094765}"/>
          </ac:spMkLst>
        </pc:spChg>
        <pc:spChg chg="mod">
          <ac:chgData name="Pascalle Cup" userId="abbe84a0-611b-406e-b251-e8b4b71c069a" providerId="ADAL" clId="{C8FB6DF0-CF68-42F8-9032-EA833B8F8F45}" dt="2023-10-02T08:53:17.861" v="109" actId="20577"/>
          <ac:spMkLst>
            <pc:docMk/>
            <pc:sldMk cId="1358601104" sldId="265"/>
            <ac:spMk id="9" creationId="{5EF37A3A-19D0-44B0-A0EA-1719C6529471}"/>
          </ac:spMkLst>
        </pc:spChg>
        <pc:picChg chg="del">
          <ac:chgData name="Pascalle Cup" userId="abbe84a0-611b-406e-b251-e8b4b71c069a" providerId="ADAL" clId="{C8FB6DF0-CF68-42F8-9032-EA833B8F8F45}" dt="2023-10-02T08:52:18.686" v="100" actId="21"/>
          <ac:picMkLst>
            <pc:docMk/>
            <pc:sldMk cId="1358601104" sldId="265"/>
            <ac:picMk id="12" creationId="{A54A9006-0F90-4AEF-A338-5AD1B7BC4E1E}"/>
          </ac:picMkLst>
        </pc:picChg>
      </pc:sldChg>
      <pc:sldChg chg="add">
        <pc:chgData name="Pascalle Cup" userId="abbe84a0-611b-406e-b251-e8b4b71c069a" providerId="ADAL" clId="{C8FB6DF0-CF68-42F8-9032-EA833B8F8F45}" dt="2023-10-02T08:45:51.828" v="17"/>
        <pc:sldMkLst>
          <pc:docMk/>
          <pc:sldMk cId="1226839599" sldId="266"/>
        </pc:sldMkLst>
      </pc:sldChg>
      <pc:sldChg chg="add">
        <pc:chgData name="Pascalle Cup" userId="abbe84a0-611b-406e-b251-e8b4b71c069a" providerId="ADAL" clId="{C8FB6DF0-CF68-42F8-9032-EA833B8F8F45}" dt="2023-10-02T08:47:14.992" v="19"/>
        <pc:sldMkLst>
          <pc:docMk/>
          <pc:sldMk cId="2757971976" sldId="267"/>
        </pc:sldMkLst>
      </pc:sldChg>
      <pc:sldChg chg="add">
        <pc:chgData name="Pascalle Cup" userId="abbe84a0-611b-406e-b251-e8b4b71c069a" providerId="ADAL" clId="{C8FB6DF0-CF68-42F8-9032-EA833B8F8F45}" dt="2023-10-02T08:47:16.408" v="21"/>
        <pc:sldMkLst>
          <pc:docMk/>
          <pc:sldMk cId="3517459449" sldId="268"/>
        </pc:sldMkLst>
      </pc:sldChg>
      <pc:sldChg chg="add del">
        <pc:chgData name="Pascalle Cup" userId="abbe84a0-611b-406e-b251-e8b4b71c069a" providerId="ADAL" clId="{C8FB6DF0-CF68-42F8-9032-EA833B8F8F45}" dt="2023-10-02T08:47:28.698" v="24" actId="47"/>
        <pc:sldMkLst>
          <pc:docMk/>
          <pc:sldMk cId="3880464653" sldId="269"/>
        </pc:sldMkLst>
      </pc:sldChg>
      <pc:sldChg chg="modSp add mod">
        <pc:chgData name="Pascalle Cup" userId="abbe84a0-611b-406e-b251-e8b4b71c069a" providerId="ADAL" clId="{C8FB6DF0-CF68-42F8-9032-EA833B8F8F45}" dt="2023-10-02T08:54:48.189" v="111" actId="6549"/>
        <pc:sldMkLst>
          <pc:docMk/>
          <pc:sldMk cId="4174124815" sldId="269"/>
        </pc:sldMkLst>
        <pc:spChg chg="mod">
          <ac:chgData name="Pascalle Cup" userId="abbe84a0-611b-406e-b251-e8b4b71c069a" providerId="ADAL" clId="{C8FB6DF0-CF68-42F8-9032-EA833B8F8F45}" dt="2023-10-02T08:54:48.189" v="111" actId="6549"/>
          <ac:spMkLst>
            <pc:docMk/>
            <pc:sldMk cId="4174124815" sldId="269"/>
            <ac:spMk id="2" creationId="{611C0711-7AF5-CFD8-555A-0BE87B2EA89B}"/>
          </ac:spMkLst>
        </pc:spChg>
      </pc:sldChg>
      <pc:sldChg chg="addSp delSp modSp add mod ord modAnim">
        <pc:chgData name="Pascalle Cup" userId="abbe84a0-611b-406e-b251-e8b4b71c069a" providerId="ADAL" clId="{C8FB6DF0-CF68-42F8-9032-EA833B8F8F45}" dt="2023-10-04T15:13:05.128" v="609"/>
        <pc:sldMkLst>
          <pc:docMk/>
          <pc:sldMk cId="76095891" sldId="270"/>
        </pc:sldMkLst>
        <pc:spChg chg="mod">
          <ac:chgData name="Pascalle Cup" userId="abbe84a0-611b-406e-b251-e8b4b71c069a" providerId="ADAL" clId="{C8FB6DF0-CF68-42F8-9032-EA833B8F8F45}" dt="2023-10-04T15:12:16.903" v="605" actId="122"/>
          <ac:spMkLst>
            <pc:docMk/>
            <pc:sldMk cId="76095891" sldId="270"/>
            <ac:spMk id="6" creationId="{0359C8A2-B6F4-4FC0-9A0E-63284301CE21}"/>
          </ac:spMkLst>
        </pc:spChg>
        <pc:spChg chg="del mod">
          <ac:chgData name="Pascalle Cup" userId="abbe84a0-611b-406e-b251-e8b4b71c069a" providerId="ADAL" clId="{C8FB6DF0-CF68-42F8-9032-EA833B8F8F45}" dt="2023-10-04T15:11:46.402" v="593"/>
          <ac:spMkLst>
            <pc:docMk/>
            <pc:sldMk cId="76095891" sldId="270"/>
            <ac:spMk id="8" creationId="{9CE6CCEF-EFA8-4E06-B9A3-9871C199CDAD}"/>
          </ac:spMkLst>
        </pc:spChg>
        <pc:spChg chg="mod">
          <ac:chgData name="Pascalle Cup" userId="abbe84a0-611b-406e-b251-e8b4b71c069a" providerId="ADAL" clId="{C8FB6DF0-CF68-42F8-9032-EA833B8F8F45}" dt="2023-10-04T15:12:19.479" v="606" actId="122"/>
          <ac:spMkLst>
            <pc:docMk/>
            <pc:sldMk cId="76095891" sldId="270"/>
            <ac:spMk id="10" creationId="{CA8AEC6D-2663-4948-9069-2BA1E1256F40}"/>
          </ac:spMkLst>
        </pc:spChg>
        <pc:picChg chg="add mod">
          <ac:chgData name="Pascalle Cup" userId="abbe84a0-611b-406e-b251-e8b4b71c069a" providerId="ADAL" clId="{C8FB6DF0-CF68-42F8-9032-EA833B8F8F45}" dt="2023-10-04T15:12:23.657" v="607" actId="1076"/>
          <ac:picMkLst>
            <pc:docMk/>
            <pc:sldMk cId="76095891" sldId="270"/>
            <ac:picMk id="2" creationId="{9A1CE1AF-2FFA-4FBB-4440-B3ABC44A11BC}"/>
          </ac:picMkLst>
        </pc:picChg>
      </pc:sldChg>
      <pc:sldChg chg="add">
        <pc:chgData name="Pascalle Cup" userId="abbe84a0-611b-406e-b251-e8b4b71c069a" providerId="ADAL" clId="{C8FB6DF0-CF68-42F8-9032-EA833B8F8F45}" dt="2023-10-02T08:47:36.366" v="30"/>
        <pc:sldMkLst>
          <pc:docMk/>
          <pc:sldMk cId="958152124" sldId="271"/>
        </pc:sldMkLst>
      </pc:sldChg>
      <pc:sldChg chg="add">
        <pc:chgData name="Pascalle Cup" userId="abbe84a0-611b-406e-b251-e8b4b71c069a" providerId="ADAL" clId="{C8FB6DF0-CF68-42F8-9032-EA833B8F8F45}" dt="2023-10-02T08:47:38.272" v="32"/>
        <pc:sldMkLst>
          <pc:docMk/>
          <pc:sldMk cId="4097338888" sldId="272"/>
        </pc:sldMkLst>
      </pc:sldChg>
      <pc:sldChg chg="add">
        <pc:chgData name="Pascalle Cup" userId="abbe84a0-611b-406e-b251-e8b4b71c069a" providerId="ADAL" clId="{C8FB6DF0-CF68-42F8-9032-EA833B8F8F45}" dt="2023-10-02T08:47:40.853" v="34"/>
        <pc:sldMkLst>
          <pc:docMk/>
          <pc:sldMk cId="883870268" sldId="273"/>
        </pc:sldMkLst>
      </pc:sldChg>
      <pc:sldChg chg="modSp add mod">
        <pc:chgData name="Pascalle Cup" userId="abbe84a0-611b-406e-b251-e8b4b71c069a" providerId="ADAL" clId="{C8FB6DF0-CF68-42F8-9032-EA833B8F8F45}" dt="2023-10-04T15:02:07.201" v="453" actId="20577"/>
        <pc:sldMkLst>
          <pc:docMk/>
          <pc:sldMk cId="3427662748" sldId="274"/>
        </pc:sldMkLst>
        <pc:spChg chg="mod">
          <ac:chgData name="Pascalle Cup" userId="abbe84a0-611b-406e-b251-e8b4b71c069a" providerId="ADAL" clId="{C8FB6DF0-CF68-42F8-9032-EA833B8F8F45}" dt="2023-10-04T15:02:07.201" v="453" actId="20577"/>
          <ac:spMkLst>
            <pc:docMk/>
            <pc:sldMk cId="3427662748" sldId="274"/>
            <ac:spMk id="2" creationId="{A7E374E6-F01B-4387-ABBD-5B8F4A01EA04}"/>
          </ac:spMkLst>
        </pc:spChg>
      </pc:sldChg>
      <pc:sldChg chg="add del">
        <pc:chgData name="Pascalle Cup" userId="abbe84a0-611b-406e-b251-e8b4b71c069a" providerId="ADAL" clId="{C8FB6DF0-CF68-42F8-9032-EA833B8F8F45}" dt="2023-10-02T08:47:55.578" v="39" actId="47"/>
        <pc:sldMkLst>
          <pc:docMk/>
          <pc:sldMk cId="29760858" sldId="275"/>
        </pc:sldMkLst>
      </pc:sldChg>
      <pc:sldChg chg="addSp delSp modSp add mod">
        <pc:chgData name="Pascalle Cup" userId="abbe84a0-611b-406e-b251-e8b4b71c069a" providerId="ADAL" clId="{C8FB6DF0-CF68-42F8-9032-EA833B8F8F45}" dt="2023-10-02T08:55:08.987" v="145" actId="478"/>
        <pc:sldMkLst>
          <pc:docMk/>
          <pc:sldMk cId="3448800604" sldId="275"/>
        </pc:sldMkLst>
        <pc:spChg chg="mod">
          <ac:chgData name="Pascalle Cup" userId="abbe84a0-611b-406e-b251-e8b4b71c069a" providerId="ADAL" clId="{C8FB6DF0-CF68-42F8-9032-EA833B8F8F45}" dt="2023-10-02T08:55:03.595" v="143" actId="20577"/>
          <ac:spMkLst>
            <pc:docMk/>
            <pc:sldMk cId="3448800604" sldId="275"/>
            <ac:spMk id="2" creationId="{1B8F62E4-B3A1-2386-27D3-5A9BBD14C1F1}"/>
          </ac:spMkLst>
        </pc:spChg>
        <pc:spChg chg="del">
          <ac:chgData name="Pascalle Cup" userId="abbe84a0-611b-406e-b251-e8b4b71c069a" providerId="ADAL" clId="{C8FB6DF0-CF68-42F8-9032-EA833B8F8F45}" dt="2023-10-02T08:55:06.373" v="144" actId="478"/>
          <ac:spMkLst>
            <pc:docMk/>
            <pc:sldMk cId="3448800604" sldId="275"/>
            <ac:spMk id="3" creationId="{14131F49-3B1A-5234-8BF8-D0F10F222C68}"/>
          </ac:spMkLst>
        </pc:spChg>
        <pc:spChg chg="add del mod">
          <ac:chgData name="Pascalle Cup" userId="abbe84a0-611b-406e-b251-e8b4b71c069a" providerId="ADAL" clId="{C8FB6DF0-CF68-42F8-9032-EA833B8F8F45}" dt="2023-10-02T08:55:08.987" v="145" actId="478"/>
          <ac:spMkLst>
            <pc:docMk/>
            <pc:sldMk cId="3448800604" sldId="275"/>
            <ac:spMk id="5" creationId="{09D69BDB-5CE3-A6A3-72D7-AA2805E9DBD0}"/>
          </ac:spMkLst>
        </pc:spChg>
      </pc:sldChg>
      <pc:sldChg chg="addSp delSp modSp new mod modAnim">
        <pc:chgData name="Pascalle Cup" userId="abbe84a0-611b-406e-b251-e8b4b71c069a" providerId="ADAL" clId="{C8FB6DF0-CF68-42F8-9032-EA833B8F8F45}" dt="2023-10-02T08:52:46.238" v="107" actId="478"/>
        <pc:sldMkLst>
          <pc:docMk/>
          <pc:sldMk cId="3765837786" sldId="276"/>
        </pc:sldMkLst>
        <pc:spChg chg="del">
          <ac:chgData name="Pascalle Cup" userId="abbe84a0-611b-406e-b251-e8b4b71c069a" providerId="ADAL" clId="{C8FB6DF0-CF68-42F8-9032-EA833B8F8F45}" dt="2023-10-02T08:52:46.238" v="107" actId="478"/>
          <ac:spMkLst>
            <pc:docMk/>
            <pc:sldMk cId="3765837786" sldId="276"/>
            <ac:spMk id="2" creationId="{D017B70C-A53D-79E2-E94E-EC152CC5BCC0}"/>
          </ac:spMkLst>
        </pc:spChg>
        <pc:spChg chg="add del mod">
          <ac:chgData name="Pascalle Cup" userId="abbe84a0-611b-406e-b251-e8b4b71c069a" providerId="ADAL" clId="{C8FB6DF0-CF68-42F8-9032-EA833B8F8F45}" dt="2023-10-02T08:52:27.507" v="103" actId="21"/>
          <ac:spMkLst>
            <pc:docMk/>
            <pc:sldMk cId="3765837786" sldId="276"/>
            <ac:spMk id="4" creationId="{F8003BD7-74E9-43C7-4348-3A8FFB1AFBEB}"/>
          </ac:spMkLst>
        </pc:spChg>
        <pc:picChg chg="add mod">
          <ac:chgData name="Pascalle Cup" userId="abbe84a0-611b-406e-b251-e8b4b71c069a" providerId="ADAL" clId="{C8FB6DF0-CF68-42F8-9032-EA833B8F8F45}" dt="2023-10-02T08:52:44.497" v="106" actId="1076"/>
          <ac:picMkLst>
            <pc:docMk/>
            <pc:sldMk cId="3765837786" sldId="276"/>
            <ac:picMk id="5" creationId="{6158258F-77AE-627B-2B97-61F9B1D99700}"/>
          </ac:picMkLst>
        </pc:picChg>
      </pc:sldChg>
      <pc:sldChg chg="modSp new mod">
        <pc:chgData name="Pascalle Cup" userId="abbe84a0-611b-406e-b251-e8b4b71c069a" providerId="ADAL" clId="{C8FB6DF0-CF68-42F8-9032-EA833B8F8F45}" dt="2023-10-02T09:05:31.900" v="224" actId="6549"/>
        <pc:sldMkLst>
          <pc:docMk/>
          <pc:sldMk cId="404512910" sldId="277"/>
        </pc:sldMkLst>
        <pc:spChg chg="mod">
          <ac:chgData name="Pascalle Cup" userId="abbe84a0-611b-406e-b251-e8b4b71c069a" providerId="ADAL" clId="{C8FB6DF0-CF68-42F8-9032-EA833B8F8F45}" dt="2023-10-02T09:05:31.900" v="224" actId="6549"/>
          <ac:spMkLst>
            <pc:docMk/>
            <pc:sldMk cId="404512910" sldId="277"/>
            <ac:spMk id="2" creationId="{BF480260-1EF5-8D3E-9783-6FC646AD21FC}"/>
          </ac:spMkLst>
        </pc:spChg>
      </pc:sldChg>
      <pc:sldChg chg="addSp delSp modSp del mod delDesignElem">
        <pc:chgData name="Pascalle Cup" userId="abbe84a0-611b-406e-b251-e8b4b71c069a" providerId="ADAL" clId="{C8FB6DF0-CF68-42F8-9032-EA833B8F8F45}" dt="2023-10-04T15:05:58.594" v="503" actId="47"/>
        <pc:sldMkLst>
          <pc:docMk/>
          <pc:sldMk cId="3697647420" sldId="278"/>
        </pc:sldMkLst>
        <pc:spChg chg="mod">
          <ac:chgData name="Pascalle Cup" userId="abbe84a0-611b-406e-b251-e8b4b71c069a" providerId="ADAL" clId="{C8FB6DF0-CF68-42F8-9032-EA833B8F8F45}" dt="2023-10-04T15:05:53.392" v="501" actId="21"/>
          <ac:spMkLst>
            <pc:docMk/>
            <pc:sldMk cId="3697647420" sldId="278"/>
            <ac:spMk id="2" creationId="{CFA08551-B19A-4E9F-BAF7-6A04CD760944}"/>
          </ac:spMkLst>
        </pc:spChg>
        <pc:spChg chg="del mod">
          <ac:chgData name="Pascalle Cup" userId="abbe84a0-611b-406e-b251-e8b4b71c069a" providerId="ADAL" clId="{C8FB6DF0-CF68-42F8-9032-EA833B8F8F45}" dt="2023-10-04T15:03:52.999" v="475" actId="21"/>
          <ac:spMkLst>
            <pc:docMk/>
            <pc:sldMk cId="3697647420" sldId="278"/>
            <ac:spMk id="4" creationId="{0751DF79-0E02-4E97-9FF3-13F2A621EDFE}"/>
          </ac:spMkLst>
        </pc:spChg>
        <pc:spChg chg="del mod">
          <ac:chgData name="Pascalle Cup" userId="abbe84a0-611b-406e-b251-e8b4b71c069a" providerId="ADAL" clId="{C8FB6DF0-CF68-42F8-9032-EA833B8F8F45}" dt="2023-10-04T15:05:11.057" v="490" actId="21"/>
          <ac:spMkLst>
            <pc:docMk/>
            <pc:sldMk cId="3697647420" sldId="278"/>
            <ac:spMk id="6" creationId="{296EBF58-9DF8-416D-B9EA-B220976506FC}"/>
          </ac:spMkLst>
        </pc:spChg>
        <pc:spChg chg="del mod">
          <ac:chgData name="Pascalle Cup" userId="abbe84a0-611b-406e-b251-e8b4b71c069a" providerId="ADAL" clId="{C8FB6DF0-CF68-42F8-9032-EA833B8F8F45}" dt="2023-10-04T15:04:00.593" v="477" actId="21"/>
          <ac:spMkLst>
            <pc:docMk/>
            <pc:sldMk cId="3697647420" sldId="278"/>
            <ac:spMk id="8" creationId="{BDC496B3-6895-4C6E-91E7-1BAB046437D5}"/>
          </ac:spMkLst>
        </pc:spChg>
        <pc:spChg chg="add del">
          <ac:chgData name="Pascalle Cup" userId="abbe84a0-611b-406e-b251-e8b4b71c069a" providerId="ADAL" clId="{C8FB6DF0-CF68-42F8-9032-EA833B8F8F45}" dt="2023-10-04T15:02:36.086" v="456" actId="26606"/>
          <ac:spMkLst>
            <pc:docMk/>
            <pc:sldMk cId="3697647420" sldId="278"/>
            <ac:spMk id="13" creationId="{18873D23-2DCF-4B31-A009-95721C06E8E1}"/>
          </ac:spMkLst>
        </pc:spChg>
        <pc:spChg chg="add del">
          <ac:chgData name="Pascalle Cup" userId="abbe84a0-611b-406e-b251-e8b4b71c069a" providerId="ADAL" clId="{C8FB6DF0-CF68-42F8-9032-EA833B8F8F45}" dt="2023-10-04T15:02:36.086" v="456" actId="26606"/>
          <ac:spMkLst>
            <pc:docMk/>
            <pc:sldMk cId="3697647420" sldId="278"/>
            <ac:spMk id="15" creationId="{C13EF075-D4EF-4929-ADBC-91B27DA19955}"/>
          </ac:spMkLst>
        </pc:spChg>
        <pc:spChg chg="add del">
          <ac:chgData name="Pascalle Cup" userId="abbe84a0-611b-406e-b251-e8b4b71c069a" providerId="ADAL" clId="{C8FB6DF0-CF68-42F8-9032-EA833B8F8F45}" dt="2023-10-04T15:02:36.068" v="455" actId="26606"/>
          <ac:spMkLst>
            <pc:docMk/>
            <pc:sldMk cId="3697647420" sldId="278"/>
            <ac:spMk id="24" creationId="{9F7D5CDA-D291-4307-BF55-1381FED29634}"/>
          </ac:spMkLst>
        </pc:spChg>
        <pc:spChg chg="add del">
          <ac:chgData name="Pascalle Cup" userId="abbe84a0-611b-406e-b251-e8b4b71c069a" providerId="ADAL" clId="{C8FB6DF0-CF68-42F8-9032-EA833B8F8F45}" dt="2023-10-04T15:02:36.068" v="455" actId="26606"/>
          <ac:spMkLst>
            <pc:docMk/>
            <pc:sldMk cId="3697647420" sldId="278"/>
            <ac:spMk id="26" creationId="{59B296B9-C5A5-4E4F-9B60-C907B5F1466C}"/>
          </ac:spMkLst>
        </pc:spChg>
        <pc:spChg chg="add del">
          <ac:chgData name="Pascalle Cup" userId="abbe84a0-611b-406e-b251-e8b4b71c069a" providerId="ADAL" clId="{C8FB6DF0-CF68-42F8-9032-EA833B8F8F45}" dt="2023-10-02T09:05:00.838" v="223" actId="26606"/>
          <ac:spMkLst>
            <pc:docMk/>
            <pc:sldMk cId="3697647420" sldId="278"/>
            <ac:spMk id="27" creationId="{9F7D5CDA-D291-4307-BF55-1381FED29634}"/>
          </ac:spMkLst>
        </pc:spChg>
        <pc:spChg chg="add del">
          <ac:chgData name="Pascalle Cup" userId="abbe84a0-611b-406e-b251-e8b4b71c069a" providerId="ADAL" clId="{C8FB6DF0-CF68-42F8-9032-EA833B8F8F45}" dt="2023-10-04T15:02:36.068" v="455" actId="26606"/>
          <ac:spMkLst>
            <pc:docMk/>
            <pc:sldMk cId="3697647420" sldId="278"/>
            <ac:spMk id="28" creationId="{D0300FD3-5AF1-6305-15FA-9078072672E2}"/>
          </ac:spMkLst>
        </pc:spChg>
        <pc:spChg chg="add del">
          <ac:chgData name="Pascalle Cup" userId="abbe84a0-611b-406e-b251-e8b4b71c069a" providerId="ADAL" clId="{C8FB6DF0-CF68-42F8-9032-EA833B8F8F45}" dt="2023-10-02T09:05:00.838" v="223" actId="26606"/>
          <ac:spMkLst>
            <pc:docMk/>
            <pc:sldMk cId="3697647420" sldId="278"/>
            <ac:spMk id="29" creationId="{59B296B9-C5A5-4E4F-9B60-C907B5F1466C}"/>
          </ac:spMkLst>
        </pc:spChg>
        <pc:spChg chg="add del">
          <ac:chgData name="Pascalle Cup" userId="abbe84a0-611b-406e-b251-e8b4b71c069a" providerId="ADAL" clId="{C8FB6DF0-CF68-42F8-9032-EA833B8F8F45}" dt="2023-10-02T09:05:00.838" v="223" actId="26606"/>
          <ac:spMkLst>
            <pc:docMk/>
            <pc:sldMk cId="3697647420" sldId="278"/>
            <ac:spMk id="31" creationId="{D0300FD3-5AF1-6305-15FA-9078072672E2}"/>
          </ac:spMkLst>
        </pc:spChg>
        <pc:grpChg chg="add del">
          <ac:chgData name="Pascalle Cup" userId="abbe84a0-611b-406e-b251-e8b4b71c069a" providerId="ADAL" clId="{C8FB6DF0-CF68-42F8-9032-EA833B8F8F45}" dt="2023-10-04T15:02:36.086" v="456" actId="26606"/>
          <ac:grpSpMkLst>
            <pc:docMk/>
            <pc:sldMk cId="3697647420" sldId="278"/>
            <ac:grpSpMk id="17" creationId="{DAA26DFA-AAB2-4973-9C17-16D587C7B198}"/>
          </ac:grpSpMkLst>
        </pc:grpChg>
        <pc:grpChg chg="add">
          <ac:chgData name="Pascalle Cup" userId="abbe84a0-611b-406e-b251-e8b4b71c069a" providerId="ADAL" clId="{C8FB6DF0-CF68-42F8-9032-EA833B8F8F45}" dt="2023-10-04T15:02:36.086" v="456" actId="26606"/>
          <ac:grpSpMkLst>
            <pc:docMk/>
            <pc:sldMk cId="3697647420" sldId="278"/>
            <ac:grpSpMk id="32" creationId="{A5AFD70F-20E3-55D2-E154-7D4FACFBB016}"/>
          </ac:grpSpMkLst>
        </pc:grpChg>
        <pc:picChg chg="add del">
          <ac:chgData name="Pascalle Cup" userId="abbe84a0-611b-406e-b251-e8b4b71c069a" providerId="ADAL" clId="{C8FB6DF0-CF68-42F8-9032-EA833B8F8F45}" dt="2023-10-02T09:05:00.838" v="223" actId="26606"/>
          <ac:picMkLst>
            <pc:docMk/>
            <pc:sldMk cId="3697647420" sldId="278"/>
            <ac:picMk id="23" creationId="{528D22A8-D7C0-2716-8703-3BF6B48B9CF8}"/>
          </ac:picMkLst>
        </pc:picChg>
        <pc:picChg chg="add del">
          <ac:chgData name="Pascalle Cup" userId="abbe84a0-611b-406e-b251-e8b4b71c069a" providerId="ADAL" clId="{C8FB6DF0-CF68-42F8-9032-EA833B8F8F45}" dt="2023-10-04T15:02:36.068" v="455" actId="26606"/>
          <ac:picMkLst>
            <pc:docMk/>
            <pc:sldMk cId="3697647420" sldId="278"/>
            <ac:picMk id="25" creationId="{BA9D7C80-43D1-5607-DA57-7EAE291B8D5C}"/>
          </ac:picMkLst>
        </pc:picChg>
        <pc:picChg chg="add">
          <ac:chgData name="Pascalle Cup" userId="abbe84a0-611b-406e-b251-e8b4b71c069a" providerId="ADAL" clId="{C8FB6DF0-CF68-42F8-9032-EA833B8F8F45}" dt="2023-10-04T15:02:36.086" v="456" actId="26606"/>
          <ac:picMkLst>
            <pc:docMk/>
            <pc:sldMk cId="3697647420" sldId="278"/>
            <ac:picMk id="30" creationId="{A2C4CAFA-9076-7D33-44E2-9A3DF9338A6D}"/>
          </ac:picMkLst>
        </pc:picChg>
      </pc:sldChg>
      <pc:sldChg chg="del">
        <pc:chgData name="Pascalle Cup" userId="abbe84a0-611b-406e-b251-e8b4b71c069a" providerId="ADAL" clId="{C8FB6DF0-CF68-42F8-9032-EA833B8F8F45}" dt="2023-10-02T09:02:16.060" v="167"/>
        <pc:sldMkLst>
          <pc:docMk/>
          <pc:sldMk cId="1391109453" sldId="279"/>
        </pc:sldMkLst>
      </pc:sldChg>
      <pc:sldChg chg="del">
        <pc:chgData name="Pascalle Cup" userId="abbe84a0-611b-406e-b251-e8b4b71c069a" providerId="ADAL" clId="{C8FB6DF0-CF68-42F8-9032-EA833B8F8F45}" dt="2023-10-02T09:02:30.680" v="168" actId="47"/>
        <pc:sldMkLst>
          <pc:docMk/>
          <pc:sldMk cId="2093436905" sldId="280"/>
        </pc:sldMkLst>
      </pc:sldChg>
      <pc:sldChg chg="modSp new mod">
        <pc:chgData name="Pascalle Cup" userId="abbe84a0-611b-406e-b251-e8b4b71c069a" providerId="ADAL" clId="{C8FB6DF0-CF68-42F8-9032-EA833B8F8F45}" dt="2023-10-02T09:05:47.703" v="238" actId="20577"/>
        <pc:sldMkLst>
          <pc:docMk/>
          <pc:sldMk cId="1565625149" sldId="283"/>
        </pc:sldMkLst>
        <pc:spChg chg="mod">
          <ac:chgData name="Pascalle Cup" userId="abbe84a0-611b-406e-b251-e8b4b71c069a" providerId="ADAL" clId="{C8FB6DF0-CF68-42F8-9032-EA833B8F8F45}" dt="2023-10-02T09:05:47.703" v="238" actId="20577"/>
          <ac:spMkLst>
            <pc:docMk/>
            <pc:sldMk cId="1565625149" sldId="283"/>
            <ac:spMk id="2" creationId="{E9A19861-AA56-263E-CAD7-877243F120CC}"/>
          </ac:spMkLst>
        </pc:spChg>
      </pc:sldChg>
      <pc:sldChg chg="addSp modSp new mod">
        <pc:chgData name="Pascalle Cup" userId="abbe84a0-611b-406e-b251-e8b4b71c069a" providerId="ADAL" clId="{C8FB6DF0-CF68-42F8-9032-EA833B8F8F45}" dt="2023-10-04T15:06:41.297" v="508" actId="1076"/>
        <pc:sldMkLst>
          <pc:docMk/>
          <pc:sldMk cId="2757364185" sldId="284"/>
        </pc:sldMkLst>
        <pc:spChg chg="mod">
          <ac:chgData name="Pascalle Cup" userId="abbe84a0-611b-406e-b251-e8b4b71c069a" providerId="ADAL" clId="{C8FB6DF0-CF68-42F8-9032-EA833B8F8F45}" dt="2023-10-04T15:05:56.670" v="502"/>
          <ac:spMkLst>
            <pc:docMk/>
            <pc:sldMk cId="2757364185" sldId="284"/>
            <ac:spMk id="2" creationId="{8F1B227D-2F90-B167-AAFA-9F5E38B49D8B}"/>
          </ac:spMkLst>
        </pc:spChg>
        <pc:spChg chg="add mod">
          <ac:chgData name="Pascalle Cup" userId="abbe84a0-611b-406e-b251-e8b4b71c069a" providerId="ADAL" clId="{C8FB6DF0-CF68-42F8-9032-EA833B8F8F45}" dt="2023-10-04T15:06:37.274" v="507" actId="1076"/>
          <ac:spMkLst>
            <pc:docMk/>
            <pc:sldMk cId="2757364185" sldId="284"/>
            <ac:spMk id="3" creationId="{E6F8E25B-E9C8-AEA6-7876-83E128FB1F14}"/>
          </ac:spMkLst>
        </pc:spChg>
        <pc:spChg chg="add mod">
          <ac:chgData name="Pascalle Cup" userId="abbe84a0-611b-406e-b251-e8b4b71c069a" providerId="ADAL" clId="{C8FB6DF0-CF68-42F8-9032-EA833B8F8F45}" dt="2023-10-04T15:06:41.297" v="508" actId="1076"/>
          <ac:spMkLst>
            <pc:docMk/>
            <pc:sldMk cId="2757364185" sldId="284"/>
            <ac:spMk id="4" creationId="{323D0E43-C20A-6400-D33F-BDA49700026B}"/>
          </ac:spMkLst>
        </pc:spChg>
        <pc:spChg chg="add mod">
          <ac:chgData name="Pascalle Cup" userId="abbe84a0-611b-406e-b251-e8b4b71c069a" providerId="ADAL" clId="{C8FB6DF0-CF68-42F8-9032-EA833B8F8F45}" dt="2023-10-04T15:06:33.362" v="506" actId="113"/>
          <ac:spMkLst>
            <pc:docMk/>
            <pc:sldMk cId="2757364185" sldId="284"/>
            <ac:spMk id="5" creationId="{3F2C150F-F10E-D51A-CEF4-F0B3A23A0038}"/>
          </ac:spMkLst>
        </pc:spChg>
      </pc:sldChg>
      <pc:sldChg chg="addSp modSp new mod ord modAnim">
        <pc:chgData name="Pascalle Cup" userId="abbe84a0-611b-406e-b251-e8b4b71c069a" providerId="ADAL" clId="{C8FB6DF0-CF68-42F8-9032-EA833B8F8F45}" dt="2023-10-04T15:13:11.420" v="611"/>
        <pc:sldMkLst>
          <pc:docMk/>
          <pc:sldMk cId="1008911386" sldId="285"/>
        </pc:sldMkLst>
        <pc:picChg chg="add mod">
          <ac:chgData name="Pascalle Cup" userId="abbe84a0-611b-406e-b251-e8b4b71c069a" providerId="ADAL" clId="{C8FB6DF0-CF68-42F8-9032-EA833B8F8F45}" dt="2023-10-04T15:10:44.857" v="589" actId="1076"/>
          <ac:picMkLst>
            <pc:docMk/>
            <pc:sldMk cId="1008911386" sldId="285"/>
            <ac:picMk id="2" creationId="{3285E39B-B3A8-C015-4F6D-8A1BA8D64A46}"/>
          </ac:picMkLst>
        </pc:picChg>
      </pc:sldChg>
      <pc:sldMasterChg chg="add addSldLayout">
        <pc:chgData name="Pascalle Cup" userId="abbe84a0-611b-406e-b251-e8b4b71c069a" providerId="ADAL" clId="{C8FB6DF0-CF68-42F8-9032-EA833B8F8F45}" dt="2023-10-02T08:45:04.938" v="0" actId="27028"/>
        <pc:sldMasterMkLst>
          <pc:docMk/>
          <pc:sldMasterMk cId="1795215170" sldId="2147483648"/>
        </pc:sldMasterMkLst>
        <pc:sldLayoutChg chg="add">
          <pc:chgData name="Pascalle Cup" userId="abbe84a0-611b-406e-b251-e8b4b71c069a" providerId="ADAL" clId="{C8FB6DF0-CF68-42F8-9032-EA833B8F8F45}" dt="2023-10-02T08:45:04.938" v="0" actId="27028"/>
          <pc:sldLayoutMkLst>
            <pc:docMk/>
            <pc:sldMasterMk cId="1795215170" sldId="2147483648"/>
            <pc:sldLayoutMk cId="2907334186" sldId="2147483681"/>
          </pc:sldLayoutMkLst>
        </pc:sldLayoutChg>
      </pc:sldMasterChg>
      <pc:sldMasterChg chg="add addSldLayout">
        <pc:chgData name="Pascalle Cup" userId="abbe84a0-611b-406e-b251-e8b4b71c069a" providerId="ADAL" clId="{C8FB6DF0-CF68-42F8-9032-EA833B8F8F45}" dt="2023-10-02T08:48:00.455" v="40" actId="27028"/>
        <pc:sldMasterMkLst>
          <pc:docMk/>
          <pc:sldMasterMk cId="689264153" sldId="2147483675"/>
        </pc:sldMasterMkLst>
        <pc:sldLayoutChg chg="add">
          <pc:chgData name="Pascalle Cup" userId="abbe84a0-611b-406e-b251-e8b4b71c069a" providerId="ADAL" clId="{C8FB6DF0-CF68-42F8-9032-EA833B8F8F45}" dt="2023-10-02T08:48:00.455" v="40" actId="27028"/>
          <pc:sldLayoutMkLst>
            <pc:docMk/>
            <pc:sldMasterMk cId="689264153" sldId="2147483675"/>
            <pc:sldLayoutMk cId="704416619" sldId="2147483676"/>
          </pc:sldLayoutMkLst>
        </pc:sldLayoutChg>
        <pc:sldLayoutChg chg="add">
          <pc:chgData name="Pascalle Cup" userId="abbe84a0-611b-406e-b251-e8b4b71c069a" providerId="ADAL" clId="{C8FB6DF0-CF68-42F8-9032-EA833B8F8F45}" dt="2023-10-02T08:45:43.012" v="10" actId="27028"/>
          <pc:sldLayoutMkLst>
            <pc:docMk/>
            <pc:sldMasterMk cId="689264153" sldId="2147483675"/>
            <pc:sldLayoutMk cId="4232406150" sldId="2147483677"/>
          </pc:sldLayoutMkLst>
        </pc:sldLayoutChg>
        <pc:sldLayoutChg chg="add">
          <pc:chgData name="Pascalle Cup" userId="abbe84a0-611b-406e-b251-e8b4b71c069a" providerId="ADAL" clId="{C8FB6DF0-CF68-42F8-9032-EA833B8F8F45}" dt="2023-10-02T08:45:08.123" v="2" actId="27028"/>
          <pc:sldLayoutMkLst>
            <pc:docMk/>
            <pc:sldMasterMk cId="689264153" sldId="2147483675"/>
            <pc:sldLayoutMk cId="1062034390" sldId="2147483687"/>
          </pc:sldLayoutMkLst>
        </pc:sldLayoutChg>
        <pc:sldLayoutChg chg="add">
          <pc:chgData name="Pascalle Cup" userId="abbe84a0-611b-406e-b251-e8b4b71c069a" providerId="ADAL" clId="{C8FB6DF0-CF68-42F8-9032-EA833B8F8F45}" dt="2023-10-02T08:45:41.052" v="8" actId="27028"/>
          <pc:sldLayoutMkLst>
            <pc:docMk/>
            <pc:sldMasterMk cId="689264153" sldId="2147483675"/>
            <pc:sldLayoutMk cId="2151849402" sldId="2147483688"/>
          </pc:sldLayoutMkLst>
        </pc:sldLayoutChg>
      </pc:sldMasterChg>
      <pc:sldMasterChg chg="replId">
        <pc:chgData name="Pascalle Cup" userId="abbe84a0-611b-406e-b251-e8b4b71c069a" providerId="ADAL" clId="{C8FB6DF0-CF68-42F8-9032-EA833B8F8F45}" dt="2023-10-02T08:45:04.938" v="0" actId="27028"/>
        <pc:sldMasterMkLst>
          <pc:docMk/>
          <pc:sldMasterMk cId="2853781975" sldId="2147483682"/>
        </pc:sldMasterMkLst>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stimulansz.nl/jeugdwet-jeugdhulp-gemeenten/" TargetMode="External"/><Relationship Id="rId2" Type="http://schemas.openxmlformats.org/officeDocument/2006/relationships/hyperlink" Target="https://www.stimulansz.nl/participatiewet-overzicht/" TargetMode="External"/><Relationship Id="rId1" Type="http://schemas.openxmlformats.org/officeDocument/2006/relationships/hyperlink" Target="https://www.stimulansz.nl/wet-maatschappelijke-ondersteuning-2015/" TargetMode="External"/><Relationship Id="rId5" Type="http://schemas.openxmlformats.org/officeDocument/2006/relationships/hyperlink" Target="https://www.stimulansz.nl/passend-onderwijs/" TargetMode="External"/><Relationship Id="rId4" Type="http://schemas.openxmlformats.org/officeDocument/2006/relationships/hyperlink" Target="https://www.stimulansz.nl/gemeentelijke-schuldhulpverlening-minnelijk-traject-wsnp/"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stimulansz.nl/jeugdwet-jeugdhulp-gemeenten/" TargetMode="External"/><Relationship Id="rId2" Type="http://schemas.openxmlformats.org/officeDocument/2006/relationships/hyperlink" Target="https://www.stimulansz.nl/participatiewet-overzicht/" TargetMode="External"/><Relationship Id="rId1" Type="http://schemas.openxmlformats.org/officeDocument/2006/relationships/hyperlink" Target="https://www.stimulansz.nl/wet-maatschappelijke-ondersteuning-2015/" TargetMode="External"/><Relationship Id="rId5" Type="http://schemas.openxmlformats.org/officeDocument/2006/relationships/hyperlink" Target="https://www.stimulansz.nl/passend-onderwijs/" TargetMode="External"/><Relationship Id="rId4" Type="http://schemas.openxmlformats.org/officeDocument/2006/relationships/hyperlink" Target="https://www.stimulansz.nl/gemeentelijke-schuldhulpverlening-minnelijk-traject-wsnp/"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545E7-014E-4AF9-B81C-894D7536525B}"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665E0761-CFF5-4AA4-A03B-CCF870867B5A}">
      <dgm:prSet/>
      <dgm:spPr/>
      <dgm:t>
        <a:bodyPr/>
        <a:lstStyle/>
        <a:p>
          <a:r>
            <a:rPr lang="nl-NL" b="0" i="0" dirty="0"/>
            <a:t>Onder de term ‘sociaal domein’ verstaan we alle inspanningen die de gemeente verricht rond werk, participatie en zelfredzaamheid, zorg en jeugd, op basis van de </a:t>
          </a:r>
          <a:r>
            <a:rPr lang="nl-NL" b="0" i="0" dirty="0" err="1">
              <a:hlinkClick xmlns:r="http://schemas.openxmlformats.org/officeDocument/2006/relationships" r:id="rId1"/>
            </a:rPr>
            <a:t>Wmo</a:t>
          </a:r>
          <a:r>
            <a:rPr lang="nl-NL" b="0" i="0" dirty="0">
              <a:hlinkClick xmlns:r="http://schemas.openxmlformats.org/officeDocument/2006/relationships" r:id="rId1"/>
            </a:rPr>
            <a:t> 2015</a:t>
          </a:r>
          <a:r>
            <a:rPr lang="nl-NL" b="0" i="0" dirty="0"/>
            <a:t>, de </a:t>
          </a:r>
          <a:r>
            <a:rPr lang="nl-NL" b="0" i="0" dirty="0">
              <a:hlinkClick xmlns:r="http://schemas.openxmlformats.org/officeDocument/2006/relationships" r:id="rId2"/>
            </a:rPr>
            <a:t>Participatiewet</a:t>
          </a:r>
          <a:r>
            <a:rPr lang="nl-NL" b="0" i="0" dirty="0"/>
            <a:t>, </a:t>
          </a:r>
          <a:r>
            <a:rPr lang="nl-NL" b="0" i="0" dirty="0">
              <a:hlinkClick xmlns:r="http://schemas.openxmlformats.org/officeDocument/2006/relationships" r:id="rId3"/>
            </a:rPr>
            <a:t>Jeugdwet</a:t>
          </a:r>
          <a:r>
            <a:rPr lang="nl-NL" b="0" i="0" dirty="0"/>
            <a:t> en de </a:t>
          </a:r>
          <a:r>
            <a:rPr lang="nl-NL" b="0" i="0" dirty="0">
              <a:hlinkClick xmlns:r="http://schemas.openxmlformats.org/officeDocument/2006/relationships" r:id="rId4"/>
            </a:rPr>
            <a:t>Wet gemeentelijke schuldhulpverlening</a:t>
          </a:r>
          <a:r>
            <a:rPr lang="nl-NL" b="0" i="0" dirty="0"/>
            <a:t>. </a:t>
          </a:r>
          <a:endParaRPr lang="en-US" dirty="0"/>
        </a:p>
      </dgm:t>
    </dgm:pt>
    <dgm:pt modelId="{7B47CBFF-5616-4B49-AC53-94165CB1090D}" type="parTrans" cxnId="{74D7EB65-0063-4933-809F-D6D6FFD699E7}">
      <dgm:prSet/>
      <dgm:spPr/>
      <dgm:t>
        <a:bodyPr/>
        <a:lstStyle/>
        <a:p>
          <a:endParaRPr lang="en-US"/>
        </a:p>
      </dgm:t>
    </dgm:pt>
    <dgm:pt modelId="{504E864A-AC55-4E7A-8098-C60680279AED}" type="sibTrans" cxnId="{74D7EB65-0063-4933-809F-D6D6FFD699E7}">
      <dgm:prSet/>
      <dgm:spPr/>
      <dgm:t>
        <a:bodyPr/>
        <a:lstStyle/>
        <a:p>
          <a:endParaRPr lang="en-US"/>
        </a:p>
      </dgm:t>
    </dgm:pt>
    <dgm:pt modelId="{A4907783-3F12-4371-AFD8-63894A4D9040}">
      <dgm:prSet/>
      <dgm:spPr/>
      <dgm:t>
        <a:bodyPr/>
        <a:lstStyle/>
        <a:p>
          <a:r>
            <a:rPr lang="nl-NL" b="0" i="0"/>
            <a:t>In de ruime, integrale zin van het woord vallen onder ‘sociaal domein’ ook alle aanverwante taken. Zoals handhaving bij leerplicht, het voorkomen van vroegtijdig schoolverlaten, </a:t>
          </a:r>
          <a:r>
            <a:rPr lang="nl-NL" b="0" i="0">
              <a:hlinkClick xmlns:r="http://schemas.openxmlformats.org/officeDocument/2006/relationships" r:id="rId5"/>
            </a:rPr>
            <a:t>passend onderwijs</a:t>
          </a:r>
          <a:r>
            <a:rPr lang="nl-NL" b="0" i="0"/>
            <a:t>, leerlingenvervoer, de reguliere en bijzondere bijstand, schuldhulpverlening en (jeugd)gezondheidzorg.</a:t>
          </a:r>
          <a:endParaRPr lang="en-US"/>
        </a:p>
      </dgm:t>
    </dgm:pt>
    <dgm:pt modelId="{10279842-B911-4896-850D-E22FB205C904}" type="parTrans" cxnId="{0FF6A356-76CA-4FED-BB48-184A60949D85}">
      <dgm:prSet/>
      <dgm:spPr/>
      <dgm:t>
        <a:bodyPr/>
        <a:lstStyle/>
        <a:p>
          <a:endParaRPr lang="en-US"/>
        </a:p>
      </dgm:t>
    </dgm:pt>
    <dgm:pt modelId="{5F8B7058-5A85-4A53-98B5-077538A559AF}" type="sibTrans" cxnId="{0FF6A356-76CA-4FED-BB48-184A60949D85}">
      <dgm:prSet/>
      <dgm:spPr/>
      <dgm:t>
        <a:bodyPr/>
        <a:lstStyle/>
        <a:p>
          <a:endParaRPr lang="en-US"/>
        </a:p>
      </dgm:t>
    </dgm:pt>
    <dgm:pt modelId="{60BD85E3-5ED1-4979-8244-5931A5246C04}" type="pres">
      <dgm:prSet presAssocID="{737545E7-014E-4AF9-B81C-894D7536525B}" presName="outerComposite" presStyleCnt="0">
        <dgm:presLayoutVars>
          <dgm:chMax val="5"/>
          <dgm:dir/>
          <dgm:resizeHandles val="exact"/>
        </dgm:presLayoutVars>
      </dgm:prSet>
      <dgm:spPr/>
    </dgm:pt>
    <dgm:pt modelId="{D0376CA0-E844-41B0-9E4F-8FF7F0BDAA0D}" type="pres">
      <dgm:prSet presAssocID="{737545E7-014E-4AF9-B81C-894D7536525B}" presName="dummyMaxCanvas" presStyleCnt="0">
        <dgm:presLayoutVars/>
      </dgm:prSet>
      <dgm:spPr/>
    </dgm:pt>
    <dgm:pt modelId="{DC03F5AD-4F24-444C-A395-19B66AF30EDC}" type="pres">
      <dgm:prSet presAssocID="{737545E7-014E-4AF9-B81C-894D7536525B}" presName="TwoNodes_1" presStyleLbl="node1" presStyleIdx="0" presStyleCnt="2">
        <dgm:presLayoutVars>
          <dgm:bulletEnabled val="1"/>
        </dgm:presLayoutVars>
      </dgm:prSet>
      <dgm:spPr/>
    </dgm:pt>
    <dgm:pt modelId="{AA7274F0-45E5-443C-8538-DABF23DA58F5}" type="pres">
      <dgm:prSet presAssocID="{737545E7-014E-4AF9-B81C-894D7536525B}" presName="TwoNodes_2" presStyleLbl="node1" presStyleIdx="1" presStyleCnt="2">
        <dgm:presLayoutVars>
          <dgm:bulletEnabled val="1"/>
        </dgm:presLayoutVars>
      </dgm:prSet>
      <dgm:spPr/>
    </dgm:pt>
    <dgm:pt modelId="{ECF3B627-0B12-4655-B7A1-3E3949823095}" type="pres">
      <dgm:prSet presAssocID="{737545E7-014E-4AF9-B81C-894D7536525B}" presName="TwoConn_1-2" presStyleLbl="fgAccFollowNode1" presStyleIdx="0" presStyleCnt="1">
        <dgm:presLayoutVars>
          <dgm:bulletEnabled val="1"/>
        </dgm:presLayoutVars>
      </dgm:prSet>
      <dgm:spPr/>
    </dgm:pt>
    <dgm:pt modelId="{3FAFAD32-9CDE-4DEC-8B03-0654625A523D}" type="pres">
      <dgm:prSet presAssocID="{737545E7-014E-4AF9-B81C-894D7536525B}" presName="TwoNodes_1_text" presStyleLbl="node1" presStyleIdx="1" presStyleCnt="2">
        <dgm:presLayoutVars>
          <dgm:bulletEnabled val="1"/>
        </dgm:presLayoutVars>
      </dgm:prSet>
      <dgm:spPr/>
    </dgm:pt>
    <dgm:pt modelId="{CCCF8CE1-80D5-4E69-9388-455BB7918D43}" type="pres">
      <dgm:prSet presAssocID="{737545E7-014E-4AF9-B81C-894D7536525B}" presName="TwoNodes_2_text" presStyleLbl="node1" presStyleIdx="1" presStyleCnt="2">
        <dgm:presLayoutVars>
          <dgm:bulletEnabled val="1"/>
        </dgm:presLayoutVars>
      </dgm:prSet>
      <dgm:spPr/>
    </dgm:pt>
  </dgm:ptLst>
  <dgm:cxnLst>
    <dgm:cxn modelId="{DA4A0705-721D-48AD-AA18-5A282D966BF8}" type="presOf" srcId="{665E0761-CFF5-4AA4-A03B-CCF870867B5A}" destId="{DC03F5AD-4F24-444C-A395-19B66AF30EDC}" srcOrd="0" destOrd="0" presId="urn:microsoft.com/office/officeart/2005/8/layout/vProcess5"/>
    <dgm:cxn modelId="{A5B21C3D-0F96-4BE9-AA3F-47771E726E46}" type="presOf" srcId="{665E0761-CFF5-4AA4-A03B-CCF870867B5A}" destId="{3FAFAD32-9CDE-4DEC-8B03-0654625A523D}" srcOrd="1" destOrd="0" presId="urn:microsoft.com/office/officeart/2005/8/layout/vProcess5"/>
    <dgm:cxn modelId="{74D7EB65-0063-4933-809F-D6D6FFD699E7}" srcId="{737545E7-014E-4AF9-B81C-894D7536525B}" destId="{665E0761-CFF5-4AA4-A03B-CCF870867B5A}" srcOrd="0" destOrd="0" parTransId="{7B47CBFF-5616-4B49-AC53-94165CB1090D}" sibTransId="{504E864A-AC55-4E7A-8098-C60680279AED}"/>
    <dgm:cxn modelId="{0FF6A356-76CA-4FED-BB48-184A60949D85}" srcId="{737545E7-014E-4AF9-B81C-894D7536525B}" destId="{A4907783-3F12-4371-AFD8-63894A4D9040}" srcOrd="1" destOrd="0" parTransId="{10279842-B911-4896-850D-E22FB205C904}" sibTransId="{5F8B7058-5A85-4A53-98B5-077538A559AF}"/>
    <dgm:cxn modelId="{C2B1B391-368F-4CDA-B8EE-F143AA699BEA}" type="presOf" srcId="{A4907783-3F12-4371-AFD8-63894A4D9040}" destId="{CCCF8CE1-80D5-4E69-9388-455BB7918D43}" srcOrd="1" destOrd="0" presId="urn:microsoft.com/office/officeart/2005/8/layout/vProcess5"/>
    <dgm:cxn modelId="{4A497CAA-F1CF-4371-9D60-E41602A44019}" type="presOf" srcId="{737545E7-014E-4AF9-B81C-894D7536525B}" destId="{60BD85E3-5ED1-4979-8244-5931A5246C04}" srcOrd="0" destOrd="0" presId="urn:microsoft.com/office/officeart/2005/8/layout/vProcess5"/>
    <dgm:cxn modelId="{1C0ADDE2-433B-48C4-BAE4-7E95CF6F4462}" type="presOf" srcId="{A4907783-3F12-4371-AFD8-63894A4D9040}" destId="{AA7274F0-45E5-443C-8538-DABF23DA58F5}" srcOrd="0" destOrd="0" presId="urn:microsoft.com/office/officeart/2005/8/layout/vProcess5"/>
    <dgm:cxn modelId="{8C2911F8-45C2-432A-ABEF-B15841F6583F}" type="presOf" srcId="{504E864A-AC55-4E7A-8098-C60680279AED}" destId="{ECF3B627-0B12-4655-B7A1-3E3949823095}" srcOrd="0" destOrd="0" presId="urn:microsoft.com/office/officeart/2005/8/layout/vProcess5"/>
    <dgm:cxn modelId="{09370E38-65AD-4087-B3F6-CD0C3BCA86DF}" type="presParOf" srcId="{60BD85E3-5ED1-4979-8244-5931A5246C04}" destId="{D0376CA0-E844-41B0-9E4F-8FF7F0BDAA0D}" srcOrd="0" destOrd="0" presId="urn:microsoft.com/office/officeart/2005/8/layout/vProcess5"/>
    <dgm:cxn modelId="{C3DE2C60-94F0-4F85-8A98-FEC91635C3BA}" type="presParOf" srcId="{60BD85E3-5ED1-4979-8244-5931A5246C04}" destId="{DC03F5AD-4F24-444C-A395-19B66AF30EDC}" srcOrd="1" destOrd="0" presId="urn:microsoft.com/office/officeart/2005/8/layout/vProcess5"/>
    <dgm:cxn modelId="{900DD458-23E5-4929-BCB0-8B8C3CBBEA61}" type="presParOf" srcId="{60BD85E3-5ED1-4979-8244-5931A5246C04}" destId="{AA7274F0-45E5-443C-8538-DABF23DA58F5}" srcOrd="2" destOrd="0" presId="urn:microsoft.com/office/officeart/2005/8/layout/vProcess5"/>
    <dgm:cxn modelId="{ADEB9C41-2542-401E-85FB-2C6008D7834C}" type="presParOf" srcId="{60BD85E3-5ED1-4979-8244-5931A5246C04}" destId="{ECF3B627-0B12-4655-B7A1-3E3949823095}" srcOrd="3" destOrd="0" presId="urn:microsoft.com/office/officeart/2005/8/layout/vProcess5"/>
    <dgm:cxn modelId="{CBDC7EFB-C5A3-4B28-9660-0418EDE0AC6B}" type="presParOf" srcId="{60BD85E3-5ED1-4979-8244-5931A5246C04}" destId="{3FAFAD32-9CDE-4DEC-8B03-0654625A523D}" srcOrd="4" destOrd="0" presId="urn:microsoft.com/office/officeart/2005/8/layout/vProcess5"/>
    <dgm:cxn modelId="{960FE637-40BB-49C3-96CA-FBCFCF284ED6}" type="presParOf" srcId="{60BD85E3-5ED1-4979-8244-5931A5246C04}" destId="{CCCF8CE1-80D5-4E69-9388-455BB7918D43}"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3F5AD-4F24-444C-A395-19B66AF30EDC}">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i="0" kern="1200" dirty="0"/>
            <a:t>Onder de term ‘sociaal domein’ verstaan we alle inspanningen die de gemeente verricht rond werk, participatie en zelfredzaamheid, zorg en jeugd, op basis van de </a:t>
          </a:r>
          <a:r>
            <a:rPr lang="nl-NL" sz="2000" b="0" i="0" kern="1200" dirty="0" err="1">
              <a:hlinkClick xmlns:r="http://schemas.openxmlformats.org/officeDocument/2006/relationships" r:id="rId1"/>
            </a:rPr>
            <a:t>Wmo</a:t>
          </a:r>
          <a:r>
            <a:rPr lang="nl-NL" sz="2000" b="0" i="0" kern="1200" dirty="0">
              <a:hlinkClick xmlns:r="http://schemas.openxmlformats.org/officeDocument/2006/relationships" r:id="rId1"/>
            </a:rPr>
            <a:t> 2015</a:t>
          </a:r>
          <a:r>
            <a:rPr lang="nl-NL" sz="2000" b="0" i="0" kern="1200" dirty="0"/>
            <a:t>, de </a:t>
          </a:r>
          <a:r>
            <a:rPr lang="nl-NL" sz="2000" b="0" i="0" kern="1200" dirty="0">
              <a:hlinkClick xmlns:r="http://schemas.openxmlformats.org/officeDocument/2006/relationships" r:id="rId2"/>
            </a:rPr>
            <a:t>Participatiewet</a:t>
          </a:r>
          <a:r>
            <a:rPr lang="nl-NL" sz="2000" b="0" i="0" kern="1200" dirty="0"/>
            <a:t>, </a:t>
          </a:r>
          <a:r>
            <a:rPr lang="nl-NL" sz="2000" b="0" i="0" kern="1200" dirty="0">
              <a:hlinkClick xmlns:r="http://schemas.openxmlformats.org/officeDocument/2006/relationships" r:id="rId3"/>
            </a:rPr>
            <a:t>Jeugdwet</a:t>
          </a:r>
          <a:r>
            <a:rPr lang="nl-NL" sz="2000" b="0" i="0" kern="1200" dirty="0"/>
            <a:t> en de </a:t>
          </a:r>
          <a:r>
            <a:rPr lang="nl-NL" sz="2000" b="0" i="0" kern="1200" dirty="0">
              <a:hlinkClick xmlns:r="http://schemas.openxmlformats.org/officeDocument/2006/relationships" r:id="rId4"/>
            </a:rPr>
            <a:t>Wet gemeentelijke schuldhulpverlening</a:t>
          </a:r>
          <a:r>
            <a:rPr lang="nl-NL" sz="2000" b="0" i="0" kern="1200" dirty="0"/>
            <a:t>. </a:t>
          </a:r>
          <a:endParaRPr lang="en-US" sz="2000" kern="1200" dirty="0"/>
        </a:p>
      </dsp:txBody>
      <dsp:txXfrm>
        <a:off x="57351" y="57351"/>
        <a:ext cx="6914408" cy="1843400"/>
      </dsp:txXfrm>
    </dsp:sp>
    <dsp:sp modelId="{AA7274F0-45E5-443C-8538-DABF23DA58F5}">
      <dsp:nvSpPr>
        <dsp:cNvPr id="0" name=""/>
        <dsp:cNvSpPr/>
      </dsp:nvSpPr>
      <dsp:spPr>
        <a:xfrm>
          <a:off x="1577339" y="2393235"/>
          <a:ext cx="8938260" cy="1958102"/>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i="0" kern="1200"/>
            <a:t>In de ruime, integrale zin van het woord vallen onder ‘sociaal domein’ ook alle aanverwante taken. Zoals handhaving bij leerplicht, het voorkomen van vroegtijdig schoolverlaten, </a:t>
          </a:r>
          <a:r>
            <a:rPr lang="nl-NL" sz="2000" b="0" i="0" kern="1200">
              <a:hlinkClick xmlns:r="http://schemas.openxmlformats.org/officeDocument/2006/relationships" r:id="rId5"/>
            </a:rPr>
            <a:t>passend onderwijs</a:t>
          </a:r>
          <a:r>
            <a:rPr lang="nl-NL" sz="2000" b="0" i="0" kern="1200"/>
            <a:t>, leerlingenvervoer, de reguliere en bijzondere bijstand, schuldhulpverlening en (jeugd)gezondheidzorg.</a:t>
          </a:r>
          <a:endParaRPr lang="en-US" sz="2000" kern="1200"/>
        </a:p>
      </dsp:txBody>
      <dsp:txXfrm>
        <a:off x="1634690" y="2450586"/>
        <a:ext cx="5973451" cy="1843400"/>
      </dsp:txXfrm>
    </dsp:sp>
    <dsp:sp modelId="{ECF3B627-0B12-4655-B7A1-3E3949823095}">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D33A3-8BD5-4253-BF8C-7C8E77AA207F}" type="datetimeFigureOut">
              <a:rPr lang="nl-NL" smtClean="0"/>
              <a:t>5-10-2023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D2B5B-B15D-4B1E-ACCD-F3FF6C326802}" type="slidenum">
              <a:rPr lang="nl-NL" smtClean="0"/>
              <a:t>‹nr.›</a:t>
            </a:fld>
            <a:endParaRPr lang="nl-NL"/>
          </a:p>
        </p:txBody>
      </p:sp>
    </p:spTree>
    <p:extLst>
      <p:ext uri="{BB962C8B-B14F-4D97-AF65-F5344CB8AC3E}">
        <p14:creationId xmlns:p14="http://schemas.microsoft.com/office/powerpoint/2010/main" val="361161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je werkt bij de woningbouw als omgevingsconsulent</a:t>
            </a:r>
          </a:p>
          <a:p>
            <a:r>
              <a:rPr lang="nl-NL" dirty="0"/>
              <a:t>Bij de gemeente als wijkregisseur / Helmy</a:t>
            </a:r>
          </a:p>
          <a:p>
            <a:r>
              <a:rPr lang="nl-NL" dirty="0"/>
              <a:t>Stel je werkt als consulent bij de voedselbank</a:t>
            </a:r>
          </a:p>
          <a:p>
            <a:r>
              <a:rPr lang="nl-NL" dirty="0"/>
              <a:t>Stel je werkt als sociaal cultureel werker</a:t>
            </a:r>
          </a:p>
          <a:p>
            <a:r>
              <a:rPr lang="nl-NL" dirty="0"/>
              <a:t>Stel je werkt als jongerenwerker? </a:t>
            </a:r>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5</a:t>
            </a:fld>
            <a:endParaRPr lang="nl-NL"/>
          </a:p>
        </p:txBody>
      </p:sp>
    </p:spTree>
    <p:extLst>
      <p:ext uri="{BB962C8B-B14F-4D97-AF65-F5344CB8AC3E}">
        <p14:creationId xmlns:p14="http://schemas.microsoft.com/office/powerpoint/2010/main" val="207698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7</a:t>
            </a:fld>
            <a:endParaRPr lang="nl-NL"/>
          </a:p>
        </p:txBody>
      </p:sp>
    </p:spTree>
    <p:extLst>
      <p:ext uri="{BB962C8B-B14F-4D97-AF65-F5344CB8AC3E}">
        <p14:creationId xmlns:p14="http://schemas.microsoft.com/office/powerpoint/2010/main" val="312979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9</a:t>
            </a:fld>
            <a:endParaRPr lang="nl-NL"/>
          </a:p>
        </p:txBody>
      </p:sp>
    </p:spTree>
    <p:extLst>
      <p:ext uri="{BB962C8B-B14F-4D97-AF65-F5344CB8AC3E}">
        <p14:creationId xmlns:p14="http://schemas.microsoft.com/office/powerpoint/2010/main" val="150075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13</a:t>
            </a:fld>
            <a:endParaRPr lang="nl-NL"/>
          </a:p>
        </p:txBody>
      </p:sp>
    </p:spTree>
    <p:extLst>
      <p:ext uri="{BB962C8B-B14F-4D97-AF65-F5344CB8AC3E}">
        <p14:creationId xmlns:p14="http://schemas.microsoft.com/office/powerpoint/2010/main" val="322910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5B1C67-4F37-4384-B2B6-8C374C19909A}" type="slidenum">
              <a:rPr lang="nl-NL" smtClean="0"/>
              <a:t>29</a:t>
            </a:fld>
            <a:endParaRPr lang="nl-NL"/>
          </a:p>
        </p:txBody>
      </p:sp>
    </p:spTree>
    <p:extLst>
      <p:ext uri="{BB962C8B-B14F-4D97-AF65-F5344CB8AC3E}">
        <p14:creationId xmlns:p14="http://schemas.microsoft.com/office/powerpoint/2010/main" val="181932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8C061-16AA-17D7-A719-A33EAA12DE3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4CBF11A-E19C-DD8C-7CAE-54E82551C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46465C8-33CD-2CDA-F35A-CB5FBC4A628F}"/>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8FE16249-B726-F098-A1F4-E10F7A50D6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D18380-EADD-8C5D-ED1A-770D3726B0E8}"/>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35592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2D38D-9D33-8994-2211-4A50E519DBF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2ABE246-94F0-6404-2E9D-6E22C79C131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40349A-F41D-A132-0E59-27CBB6742307}"/>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1B324743-DA9C-12C2-1C22-6A786B4CB1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93D3BF-14A6-8FDE-F226-C959FCED305B}"/>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311975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B56B83D-CAF2-AF16-A11C-99253E308A0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44F1009-5DA6-7EF7-E91A-EC1A4F76113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926A9B-A33A-3B3A-F0D0-57764F13BBF2}"/>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F8C9F56A-D47D-F757-DDA9-4D59401A7E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893BB4-D024-0783-2C89-6B58BEFD3ACE}"/>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193728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6364A-CF54-944D-A70F-B590087511C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95B8A9-F85E-7CC9-1250-4A37E270D6B9}"/>
              </a:ext>
            </a:extLst>
          </p:cNvPr>
          <p:cNvSpPr>
            <a:spLocks noGrp="1"/>
          </p:cNvSpPr>
          <p:nvPr>
            <p:ph type="dt" sz="half" idx="10"/>
          </p:nvPr>
        </p:nvSpPr>
        <p:spPr/>
        <p:txBody>
          <a:bodyPr/>
          <a:lstStyle/>
          <a:p>
            <a:fld id="{A4D8A0BD-46E4-4B28-BF61-5E5C727736F1}" type="datetimeFigureOut">
              <a:rPr lang="nl-NL" smtClean="0"/>
              <a:t>5-10-2023</a:t>
            </a:fld>
            <a:endParaRPr lang="nl-NL"/>
          </a:p>
        </p:txBody>
      </p:sp>
      <p:sp>
        <p:nvSpPr>
          <p:cNvPr id="4" name="Tijdelijke aanduiding voor voettekst 3">
            <a:extLst>
              <a:ext uri="{FF2B5EF4-FFF2-40B4-BE49-F238E27FC236}">
                <a16:creationId xmlns:a16="http://schemas.microsoft.com/office/drawing/2014/main" id="{58790B45-B6BB-7906-A0E5-10D54EBBF25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8B2E74E-525B-3EDA-28DE-13F2AE690128}"/>
              </a:ext>
            </a:extLst>
          </p:cNvPr>
          <p:cNvSpPr>
            <a:spLocks noGrp="1"/>
          </p:cNvSpPr>
          <p:nvPr>
            <p:ph type="sldNum" sz="quarter" idx="12"/>
          </p:nvPr>
        </p:nvSpPr>
        <p:spPr/>
        <p:txBody>
          <a:bodyPr/>
          <a:lstStyle/>
          <a:p>
            <a:fld id="{39F456C3-C25A-476F-809F-CEDAB6A36D28}" type="slidenum">
              <a:rPr lang="nl-NL" smtClean="0"/>
              <a:t>‹nr.›</a:t>
            </a:fld>
            <a:endParaRPr lang="nl-NL"/>
          </a:p>
        </p:txBody>
      </p:sp>
    </p:spTree>
    <p:extLst>
      <p:ext uri="{BB962C8B-B14F-4D97-AF65-F5344CB8AC3E}">
        <p14:creationId xmlns:p14="http://schemas.microsoft.com/office/powerpoint/2010/main" val="290733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5-10-2023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5-10-2023</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32406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10/5/2023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15184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AB119-5FF4-FA3E-6B7C-D4FC157EA27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88CA012-A2E0-3390-3483-E5CD22DB10C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98013B-86B8-3C78-1051-30256CC7290F}"/>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C6DAC1DD-0573-5D34-4F17-DBFA6F775D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5FF8F3-D061-DB26-2506-CB7E4689CD57}"/>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18795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E3190-A1E7-DFC6-99B5-CB07ABFDF89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13C04ED-0613-95FA-D2F3-32D14D367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E04F798-CA2B-8816-D445-82B8B732FBB6}"/>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D6E97F69-B279-57F4-CF08-4DCFFDF78B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485F11-F0D1-B1CA-B79D-A47B7D7078D4}"/>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232160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3FB22-D6AA-2197-2873-A1FB5CEB1E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A4A50B9-71E4-B2DB-00A7-B5D3DA39840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60638E-E5DF-1705-72B6-95A5C35348E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407EE3F-5D9D-32A8-08A4-653F86C29D32}"/>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6" name="Tijdelijke aanduiding voor voettekst 5">
            <a:extLst>
              <a:ext uri="{FF2B5EF4-FFF2-40B4-BE49-F238E27FC236}">
                <a16:creationId xmlns:a16="http://schemas.microsoft.com/office/drawing/2014/main" id="{81B9E15B-49D1-ED28-0148-8243F06B5B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15A5DA8-9094-2D9C-ABC0-88980AB7695A}"/>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393331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4B499-C379-540F-7C04-EF7DFB4C84A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50ED676-CFE2-3EBC-3B03-7C6BC7672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A88B5CF-DBA5-F362-C294-36BD337004B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FE11496-B4F5-C481-1CF9-0F988B503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02FC480-E30C-861C-02AF-10F3489C5B8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59006AF-CED6-C5BC-00C2-481AC77C1DCE}"/>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8" name="Tijdelijke aanduiding voor voettekst 7">
            <a:extLst>
              <a:ext uri="{FF2B5EF4-FFF2-40B4-BE49-F238E27FC236}">
                <a16:creationId xmlns:a16="http://schemas.microsoft.com/office/drawing/2014/main" id="{8113A793-27F2-C43B-3A02-52080BB9DC7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CA5E4A0-008A-E6F9-360E-53EC33762426}"/>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102666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CB9-9949-C73B-B84D-0A9A57CAFEC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C3ECFA-6BD2-4DFB-5E21-80FDAF7041AC}"/>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4" name="Tijdelijke aanduiding voor voettekst 3">
            <a:extLst>
              <a:ext uri="{FF2B5EF4-FFF2-40B4-BE49-F238E27FC236}">
                <a16:creationId xmlns:a16="http://schemas.microsoft.com/office/drawing/2014/main" id="{4DD5A6EE-C597-4FC1-278A-46C6F5329E5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A8FF868-C6FA-AA97-B9CC-AE325B751B3C}"/>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350351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54D82F9-0070-69A2-3149-EE775337D72B}"/>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3" name="Tijdelijke aanduiding voor voettekst 2">
            <a:extLst>
              <a:ext uri="{FF2B5EF4-FFF2-40B4-BE49-F238E27FC236}">
                <a16:creationId xmlns:a16="http://schemas.microsoft.com/office/drawing/2014/main" id="{0EB2B770-5794-92D5-EDD7-A0F1ED6210E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488EBF7-D79F-6DC1-2BD6-E114C6A6E179}"/>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130483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D84C3-042C-3F16-43EE-B5A08FEA8F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6247ACB-947F-C7FC-9F99-34C12087A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69876C7-A62A-47C2-705F-1881BDE3E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6029ED-A617-9AA8-1EC2-C01AFC4FF63A}"/>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6" name="Tijdelijke aanduiding voor voettekst 5">
            <a:extLst>
              <a:ext uri="{FF2B5EF4-FFF2-40B4-BE49-F238E27FC236}">
                <a16:creationId xmlns:a16="http://schemas.microsoft.com/office/drawing/2014/main" id="{EED986FE-ED76-4C5B-F4FD-997392568C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9195F6-9251-6D70-3A14-FCFFBE50DA8A}"/>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3123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ADD15-8D32-F570-D39F-C78DA8C959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90115A9-BC77-8A6F-522E-F7B3FFABB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E89D066-41BA-AFE4-85A6-8E2D3DCE0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7E312F8-9F98-9AF0-29CB-1A5896908D70}"/>
              </a:ext>
            </a:extLst>
          </p:cNvPr>
          <p:cNvSpPr>
            <a:spLocks noGrp="1"/>
          </p:cNvSpPr>
          <p:nvPr>
            <p:ph type="dt" sz="half" idx="10"/>
          </p:nvPr>
        </p:nvSpPr>
        <p:spPr/>
        <p:txBody>
          <a:bodyPr/>
          <a:lstStyle/>
          <a:p>
            <a:fld id="{F32F1C78-3B4B-467E-BA80-531DB2B914CE}" type="datetimeFigureOut">
              <a:rPr lang="nl-NL" smtClean="0"/>
              <a:t>5-10-2023</a:t>
            </a:fld>
            <a:endParaRPr lang="nl-NL"/>
          </a:p>
        </p:txBody>
      </p:sp>
      <p:sp>
        <p:nvSpPr>
          <p:cNvPr id="6" name="Tijdelijke aanduiding voor voettekst 5">
            <a:extLst>
              <a:ext uri="{FF2B5EF4-FFF2-40B4-BE49-F238E27FC236}">
                <a16:creationId xmlns:a16="http://schemas.microsoft.com/office/drawing/2014/main" id="{55AF902C-52F2-F540-99C0-CFA25F6032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E505C49-7BAC-1193-4917-CDAAA1D8BAC7}"/>
              </a:ext>
            </a:extLst>
          </p:cNvPr>
          <p:cNvSpPr>
            <a:spLocks noGrp="1"/>
          </p:cNvSpPr>
          <p:nvPr>
            <p:ph type="sldNum" sz="quarter" idx="12"/>
          </p:nvPr>
        </p:nvSpPr>
        <p:spPr/>
        <p:txBody>
          <a:bodyPr/>
          <a:lstStyle/>
          <a:p>
            <a:fld id="{D3C21635-B519-4546-8677-432B03C8FAF5}" type="slidenum">
              <a:rPr lang="nl-NL" smtClean="0"/>
              <a:t>‹nr.›</a:t>
            </a:fld>
            <a:endParaRPr lang="nl-NL"/>
          </a:p>
        </p:txBody>
      </p:sp>
    </p:spTree>
    <p:extLst>
      <p:ext uri="{BB962C8B-B14F-4D97-AF65-F5344CB8AC3E}">
        <p14:creationId xmlns:p14="http://schemas.microsoft.com/office/powerpoint/2010/main" val="400778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0C5169A-5E57-E4A9-E4A7-4C099544E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E36F0B7-F9FA-CC6C-C355-6B8C7A1D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4A9B9B-294A-2676-C74B-606744FAEA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F1C78-3B4B-467E-BA80-531DB2B914CE}"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F399AB3C-03C1-60F8-03EA-C13AD12C5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4C98F76-A647-DA18-826C-BCDC7222D5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21635-B519-4546-8677-432B03C8FAF5}" type="slidenum">
              <a:rPr lang="nl-NL" smtClean="0"/>
              <a:t>‹nr.›</a:t>
            </a:fld>
            <a:endParaRPr lang="nl-NL"/>
          </a:p>
        </p:txBody>
      </p:sp>
    </p:spTree>
    <p:extLst>
      <p:ext uri="{BB962C8B-B14F-4D97-AF65-F5344CB8AC3E}">
        <p14:creationId xmlns:p14="http://schemas.microsoft.com/office/powerpoint/2010/main" val="285378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50ADC3-BDD5-CAF7-86CD-499F03D9FA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A60C7E9-A6DB-C92E-9D61-E32FE93CB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17F192-0C62-0124-123E-B1416F300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8A0BD-46E4-4B28-BF61-5E5C727736F1}"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8173F76E-4084-EB10-AA64-4D5E2B0A3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D27CBF2-7202-C0EE-AF1C-78366B3FA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456C3-C25A-476F-809F-CEDAB6A36D28}" type="slidenum">
              <a:rPr lang="nl-NL" smtClean="0"/>
              <a:t>‹nr.›</a:t>
            </a:fld>
            <a:endParaRPr lang="nl-NL"/>
          </a:p>
        </p:txBody>
      </p:sp>
    </p:spTree>
    <p:extLst>
      <p:ext uri="{BB962C8B-B14F-4D97-AF65-F5344CB8AC3E}">
        <p14:creationId xmlns:p14="http://schemas.microsoft.com/office/powerpoint/2010/main" val="1795215170"/>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5-10-2023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8" r:id="rId3"/>
    <p:sldLayoutId id="214748368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imulansz.nl/sociale-wijkteams/"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anjefonds.nl/geld-aanvragen" TargetMode="External"/><Relationship Id="rId2" Type="http://schemas.openxmlformats.org/officeDocument/2006/relationships/slideLayout" Target="../slideLayouts/slideLayout14.xml"/><Relationship Id="rId1" Type="http://schemas.openxmlformats.org/officeDocument/2006/relationships/video" Target="https://www.youtube.com/embed/Ts9E7K1MWEA?feature=oembed"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www.youtube.com/embed/EqIM8dUXUGs?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uchtfoto van gebouwen">
            <a:extLst>
              <a:ext uri="{FF2B5EF4-FFF2-40B4-BE49-F238E27FC236}">
                <a16:creationId xmlns:a16="http://schemas.microsoft.com/office/drawing/2014/main" id="{BD3ED37C-4200-B5A9-B3DC-F2D9F94EB7BC}"/>
              </a:ext>
            </a:extLst>
          </p:cNvPr>
          <p:cNvPicPr>
            <a:picLocks noChangeAspect="1"/>
          </p:cNvPicPr>
          <p:nvPr/>
        </p:nvPicPr>
        <p:blipFill rotWithShape="1">
          <a:blip r:embed="rId2"/>
          <a:srcRect t="10885" b="4846"/>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4B8792-951C-B471-DC2F-9FED4822E31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Stad en wijk </a:t>
            </a:r>
          </a:p>
        </p:txBody>
      </p:sp>
      <p:sp>
        <p:nvSpPr>
          <p:cNvPr id="3" name="Ondertitel 2">
            <a:extLst>
              <a:ext uri="{FF2B5EF4-FFF2-40B4-BE49-F238E27FC236}">
                <a16:creationId xmlns:a16="http://schemas.microsoft.com/office/drawing/2014/main" id="{B98BE6BF-9822-1B0E-E30F-DC4F051ED4B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Les 5 van donderdag 5-10-2023</a:t>
            </a:r>
          </a:p>
        </p:txBody>
      </p:sp>
    </p:spTree>
    <p:extLst>
      <p:ext uri="{BB962C8B-B14F-4D97-AF65-F5344CB8AC3E}">
        <p14:creationId xmlns:p14="http://schemas.microsoft.com/office/powerpoint/2010/main" val="274602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2A342-BF5B-4B42-A870-D50AB89A10EC}"/>
              </a:ext>
            </a:extLst>
          </p:cNvPr>
          <p:cNvSpPr>
            <a:spLocks noGrp="1"/>
          </p:cNvSpPr>
          <p:nvPr>
            <p:ph type="title"/>
          </p:nvPr>
        </p:nvSpPr>
        <p:spPr>
          <a:xfrm>
            <a:off x="527448" y="334377"/>
            <a:ext cx="10515600" cy="1325563"/>
          </a:xfrm>
        </p:spPr>
        <p:txBody>
          <a:bodyPr/>
          <a:lstStyle/>
          <a:p>
            <a:r>
              <a:rPr lang="nl-NL" dirty="0"/>
              <a:t>Een aantal belangrijke wetten! </a:t>
            </a:r>
            <a:br>
              <a:rPr lang="nl-NL" dirty="0"/>
            </a:br>
            <a:r>
              <a:rPr lang="nl-NL" dirty="0"/>
              <a:t>even opzoeken:</a:t>
            </a:r>
          </a:p>
        </p:txBody>
      </p:sp>
      <p:sp>
        <p:nvSpPr>
          <p:cNvPr id="5" name="Tijdelijke aanduiding voor dianummer 4">
            <a:extLst>
              <a:ext uri="{FF2B5EF4-FFF2-40B4-BE49-F238E27FC236}">
                <a16:creationId xmlns:a16="http://schemas.microsoft.com/office/drawing/2014/main" id="{AC9DF5F2-B893-483D-A080-EE8B3332A17E}"/>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sp>
        <p:nvSpPr>
          <p:cNvPr id="9" name="Tekstvak 8">
            <a:extLst>
              <a:ext uri="{FF2B5EF4-FFF2-40B4-BE49-F238E27FC236}">
                <a16:creationId xmlns:a16="http://schemas.microsoft.com/office/drawing/2014/main" id="{5EF37A3A-19D0-44B0-A0EA-1719C6529471}"/>
              </a:ext>
            </a:extLst>
          </p:cNvPr>
          <p:cNvSpPr txBox="1"/>
          <p:nvPr/>
        </p:nvSpPr>
        <p:spPr>
          <a:xfrm>
            <a:off x="527448" y="1659940"/>
            <a:ext cx="6097904" cy="1754326"/>
          </a:xfrm>
          <a:prstGeom prst="rect">
            <a:avLst/>
          </a:prstGeom>
          <a:noFill/>
        </p:spPr>
        <p:txBody>
          <a:bodyPr wrap="square">
            <a:spAutoFit/>
          </a:bodyPr>
          <a:lstStyle/>
          <a:p>
            <a:pPr marL="342900" indent="-342900">
              <a:buAutoNum type="arabicPeriod"/>
            </a:pPr>
            <a:r>
              <a:rPr lang="nl-NL" dirty="0"/>
              <a:t>WMO </a:t>
            </a:r>
          </a:p>
          <a:p>
            <a:pPr marL="342900" indent="-342900">
              <a:buAutoNum type="arabicPeriod"/>
            </a:pPr>
            <a:r>
              <a:rPr lang="nl-NL" dirty="0"/>
              <a:t>Participatiewet</a:t>
            </a:r>
          </a:p>
          <a:p>
            <a:pPr marL="342900" indent="-342900">
              <a:buAutoNum type="arabicPeriod"/>
            </a:pPr>
            <a:r>
              <a:rPr lang="nl-NL" dirty="0"/>
              <a:t>Jeugdwet </a:t>
            </a:r>
          </a:p>
          <a:p>
            <a:pPr marL="342900" indent="-342900">
              <a:buAutoNum type="arabicPeriod"/>
            </a:pPr>
            <a:r>
              <a:rPr lang="nl-NL" dirty="0"/>
              <a:t>Wet gemeentelijke schuldhulpverlening</a:t>
            </a:r>
          </a:p>
          <a:p>
            <a:pPr marL="342900" indent="-342900">
              <a:buAutoNum type="arabicPeriod"/>
            </a:pPr>
            <a:r>
              <a:rPr lang="nl-NL" dirty="0"/>
              <a:t>Wet verplichte meldcode huiselijk geweld en kindermishandeling </a:t>
            </a:r>
          </a:p>
        </p:txBody>
      </p:sp>
      <p:sp>
        <p:nvSpPr>
          <p:cNvPr id="6" name="Ovaal 5">
            <a:extLst>
              <a:ext uri="{FF2B5EF4-FFF2-40B4-BE49-F238E27FC236}">
                <a16:creationId xmlns:a16="http://schemas.microsoft.com/office/drawing/2014/main" id="{ACC63CD3-9C2D-6A4D-A894-EA82A1094765}"/>
              </a:ext>
            </a:extLst>
          </p:cNvPr>
          <p:cNvSpPr/>
          <p:nvPr/>
        </p:nvSpPr>
        <p:spPr>
          <a:xfrm>
            <a:off x="6215691" y="1905585"/>
            <a:ext cx="5237018" cy="329247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Iedereen zoekt info over deze wetten en vertelt over ongeveer 15 minuten </a:t>
            </a:r>
          </a:p>
          <a:p>
            <a:pPr marL="285750" indent="-285750" algn="ctr">
              <a:buFontTx/>
              <a:buChar char="-"/>
            </a:pPr>
            <a:r>
              <a:rPr lang="nl-NL" dirty="0"/>
              <a:t>Wat houdt deze wet in?</a:t>
            </a:r>
          </a:p>
          <a:p>
            <a:pPr marL="285750" indent="-285750" algn="ctr">
              <a:buFontTx/>
              <a:buChar char="-"/>
            </a:pPr>
            <a:r>
              <a:rPr lang="nl-NL" dirty="0"/>
              <a:t>- Op wie is deze wet gericht?</a:t>
            </a:r>
          </a:p>
          <a:p>
            <a:pPr marL="285750" indent="-285750" algn="ctr">
              <a:buFontTx/>
              <a:buChar char="-"/>
            </a:pPr>
            <a:r>
              <a:rPr lang="nl-NL" dirty="0"/>
              <a:t>- welke partijen zijn erbij betrokken ?</a:t>
            </a:r>
          </a:p>
          <a:p>
            <a:pPr marL="285750" indent="-285750" algn="ctr">
              <a:buFontTx/>
              <a:buChar char="-"/>
            </a:pPr>
            <a:r>
              <a:rPr lang="nl-NL" dirty="0"/>
              <a:t>Wat is het hoofddoel van deze wet? </a:t>
            </a:r>
          </a:p>
        </p:txBody>
      </p:sp>
      <p:sp>
        <p:nvSpPr>
          <p:cNvPr id="3" name="Tekstvak 2">
            <a:extLst>
              <a:ext uri="{FF2B5EF4-FFF2-40B4-BE49-F238E27FC236}">
                <a16:creationId xmlns:a16="http://schemas.microsoft.com/office/drawing/2014/main" id="{6C243C1D-3F63-65B7-B4E7-C3762001BD1E}"/>
              </a:ext>
            </a:extLst>
          </p:cNvPr>
          <p:cNvSpPr txBox="1"/>
          <p:nvPr/>
        </p:nvSpPr>
        <p:spPr>
          <a:xfrm>
            <a:off x="651641" y="5662476"/>
            <a:ext cx="6096000" cy="646331"/>
          </a:xfrm>
          <a:prstGeom prst="rect">
            <a:avLst/>
          </a:prstGeom>
          <a:noFill/>
        </p:spPr>
        <p:txBody>
          <a:bodyPr wrap="square">
            <a:spAutoFit/>
          </a:bodyPr>
          <a:lstStyle/>
          <a:p>
            <a:r>
              <a:rPr lang="nl-NL" dirty="0"/>
              <a:t>https://www.zorgwelzijn.nl/de-wetten-in-het-sociaal-domein-op-een-rij/</a:t>
            </a:r>
          </a:p>
        </p:txBody>
      </p:sp>
    </p:spTree>
    <p:extLst>
      <p:ext uri="{BB962C8B-B14F-4D97-AF65-F5344CB8AC3E}">
        <p14:creationId xmlns:p14="http://schemas.microsoft.com/office/powerpoint/2010/main" val="13586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158258F-77AE-627B-2B97-61F9B1D99700}"/>
              </a:ext>
            </a:extLst>
          </p:cNvPr>
          <p:cNvPicPr>
            <a:picLocks noChangeAspect="1"/>
          </p:cNvPicPr>
          <p:nvPr/>
        </p:nvPicPr>
        <p:blipFill rotWithShape="1">
          <a:blip r:embed="rId2"/>
          <a:srcRect r="68092"/>
          <a:stretch/>
        </p:blipFill>
        <p:spPr>
          <a:xfrm>
            <a:off x="3333118" y="120512"/>
            <a:ext cx="3137929" cy="661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583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74780-358B-47B7-A993-3DE0497D12B5}"/>
              </a:ext>
            </a:extLst>
          </p:cNvPr>
          <p:cNvSpPr>
            <a:spLocks noGrp="1"/>
          </p:cNvSpPr>
          <p:nvPr>
            <p:ph type="title"/>
          </p:nvPr>
        </p:nvSpPr>
        <p:spPr>
          <a:xfrm>
            <a:off x="371476" y="554700"/>
            <a:ext cx="10108030" cy="1160403"/>
          </a:xfrm>
        </p:spPr>
        <p:txBody>
          <a:bodyPr/>
          <a:lstStyle/>
          <a:p>
            <a:r>
              <a:rPr lang="nl-NL" dirty="0"/>
              <a:t>WMO</a:t>
            </a:r>
          </a:p>
        </p:txBody>
      </p:sp>
      <p:sp>
        <p:nvSpPr>
          <p:cNvPr id="5" name="Tijdelijke aanduiding voor dianummer 4">
            <a:extLst>
              <a:ext uri="{FF2B5EF4-FFF2-40B4-BE49-F238E27FC236}">
                <a16:creationId xmlns:a16="http://schemas.microsoft.com/office/drawing/2014/main" id="{C0934D4B-97E3-4EFF-8AFD-AF7D89FBE4D2}"/>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sp>
        <p:nvSpPr>
          <p:cNvPr id="6" name="Rechthoek 5">
            <a:extLst>
              <a:ext uri="{FF2B5EF4-FFF2-40B4-BE49-F238E27FC236}">
                <a16:creationId xmlns:a16="http://schemas.microsoft.com/office/drawing/2014/main" id="{44AB60B0-41B3-4A4D-A999-369A1FE49970}"/>
              </a:ext>
            </a:extLst>
          </p:cNvPr>
          <p:cNvSpPr/>
          <p:nvPr/>
        </p:nvSpPr>
        <p:spPr>
          <a:xfrm>
            <a:off x="371476" y="1531175"/>
            <a:ext cx="11449048" cy="3355855"/>
          </a:xfrm>
          <a:prstGeom prst="rect">
            <a:avLst/>
          </a:prstGeom>
          <a:ln>
            <a:solidFill>
              <a:schemeClr val="accent1"/>
            </a:solidFill>
          </a:ln>
        </p:spPr>
        <p:txBody>
          <a:bodyPr wrap="square">
            <a:spAutoFit/>
          </a:bodyPr>
          <a:lstStyle/>
          <a:p>
            <a:r>
              <a:rPr lang="nl-NL" sz="2000" dirty="0"/>
              <a:t>Gemeenten zijn verantwoordelijk voor de ondersteuning van mensen die niet op eigen kracht zelfredzaam zijn. </a:t>
            </a:r>
          </a:p>
          <a:p>
            <a:endParaRPr lang="nl-NL" sz="2000" dirty="0"/>
          </a:p>
          <a:p>
            <a:r>
              <a:rPr lang="nl-NL" sz="2000" dirty="0"/>
              <a:t>Het gaat bijvoorbeeld om:</a:t>
            </a:r>
          </a:p>
          <a:p>
            <a:pPr>
              <a:lnSpc>
                <a:spcPct val="150000"/>
              </a:lnSpc>
            </a:pPr>
            <a:r>
              <a:rPr lang="nl-NL" sz="2000" dirty="0"/>
              <a:t>- begeleiding en dagbesteding;</a:t>
            </a:r>
          </a:p>
          <a:p>
            <a:pPr>
              <a:lnSpc>
                <a:spcPct val="150000"/>
              </a:lnSpc>
            </a:pPr>
            <a:r>
              <a:rPr lang="nl-NL" sz="2000" dirty="0"/>
              <a:t>- ondersteuning om de mantelzorger tijdelijk te ontlasten;</a:t>
            </a:r>
          </a:p>
          <a:p>
            <a:pPr>
              <a:lnSpc>
                <a:spcPct val="150000"/>
              </a:lnSpc>
            </a:pPr>
            <a:r>
              <a:rPr lang="nl-NL" sz="2000" dirty="0"/>
              <a:t>- een plaats in een beschermde woonomgeving voor mensen met een psychische stoornis;</a:t>
            </a:r>
          </a:p>
          <a:p>
            <a:pPr>
              <a:lnSpc>
                <a:spcPct val="150000"/>
              </a:lnSpc>
            </a:pPr>
            <a:r>
              <a:rPr lang="nl-NL" sz="2000" dirty="0"/>
              <a:t>- opvang in geval van huiselijk geweld en mensen die dakloos zijn</a:t>
            </a:r>
            <a:r>
              <a:rPr lang="nl-NL" sz="3200" dirty="0"/>
              <a:t>.</a:t>
            </a:r>
          </a:p>
        </p:txBody>
      </p:sp>
      <p:pic>
        <p:nvPicPr>
          <p:cNvPr id="7" name="Afbeelding 6">
            <a:extLst>
              <a:ext uri="{FF2B5EF4-FFF2-40B4-BE49-F238E27FC236}">
                <a16:creationId xmlns:a16="http://schemas.microsoft.com/office/drawing/2014/main" id="{1678829C-FC8C-4175-8767-E277C794D449}"/>
              </a:ext>
            </a:extLst>
          </p:cNvPr>
          <p:cNvPicPr>
            <a:picLocks noChangeAspect="1"/>
          </p:cNvPicPr>
          <p:nvPr/>
        </p:nvPicPr>
        <p:blipFill>
          <a:blip r:embed="rId2"/>
          <a:stretch>
            <a:fillRect/>
          </a:stretch>
        </p:blipFill>
        <p:spPr>
          <a:xfrm>
            <a:off x="8146732" y="4582095"/>
            <a:ext cx="2619375" cy="1743075"/>
          </a:xfrm>
          <a:prstGeom prst="rect">
            <a:avLst/>
          </a:prstGeom>
        </p:spPr>
      </p:pic>
      <p:sp>
        <p:nvSpPr>
          <p:cNvPr id="8" name="Tekstvak 7">
            <a:extLst>
              <a:ext uri="{FF2B5EF4-FFF2-40B4-BE49-F238E27FC236}">
                <a16:creationId xmlns:a16="http://schemas.microsoft.com/office/drawing/2014/main" id="{F3BEFE93-4773-40F1-BEF0-483AF70BE3D4}"/>
              </a:ext>
            </a:extLst>
          </p:cNvPr>
          <p:cNvSpPr txBox="1"/>
          <p:nvPr/>
        </p:nvSpPr>
        <p:spPr>
          <a:xfrm>
            <a:off x="4812779" y="5863505"/>
            <a:ext cx="2903220" cy="461665"/>
          </a:xfrm>
          <a:prstGeom prst="rect">
            <a:avLst/>
          </a:prstGeom>
          <a:solidFill>
            <a:schemeClr val="accent6">
              <a:lumMod val="40000"/>
              <a:lumOff val="60000"/>
            </a:schemeClr>
          </a:solidFill>
        </p:spPr>
        <p:txBody>
          <a:bodyPr wrap="square" rtlCol="0">
            <a:spAutoFit/>
          </a:bodyPr>
          <a:lstStyle/>
          <a:p>
            <a:r>
              <a:rPr lang="nl-NL" sz="2400" dirty="0"/>
              <a:t>keukentafelgesprek</a:t>
            </a:r>
          </a:p>
        </p:txBody>
      </p:sp>
    </p:spTree>
    <p:extLst>
      <p:ext uri="{BB962C8B-B14F-4D97-AF65-F5344CB8AC3E}">
        <p14:creationId xmlns:p14="http://schemas.microsoft.com/office/powerpoint/2010/main" val="122683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9FA56-A179-4B47-A9E9-63E003C71DFF}"/>
              </a:ext>
            </a:extLst>
          </p:cNvPr>
          <p:cNvSpPr>
            <a:spLocks noGrp="1"/>
          </p:cNvSpPr>
          <p:nvPr>
            <p:ph type="title"/>
          </p:nvPr>
        </p:nvSpPr>
        <p:spPr>
          <a:xfrm>
            <a:off x="371476" y="136525"/>
            <a:ext cx="10515600" cy="1325563"/>
          </a:xfrm>
        </p:spPr>
        <p:txBody>
          <a:bodyPr/>
          <a:lstStyle/>
          <a:p>
            <a:r>
              <a:rPr lang="nl-NL" dirty="0"/>
              <a:t>Wijkteams</a:t>
            </a:r>
          </a:p>
        </p:txBody>
      </p:sp>
      <p:sp>
        <p:nvSpPr>
          <p:cNvPr id="5" name="Tijdelijke aanduiding voor dianummer 4">
            <a:extLst>
              <a:ext uri="{FF2B5EF4-FFF2-40B4-BE49-F238E27FC236}">
                <a16:creationId xmlns:a16="http://schemas.microsoft.com/office/drawing/2014/main" id="{C91667AA-B9D0-4A3C-A025-FD3EF7B5A981}"/>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sp>
        <p:nvSpPr>
          <p:cNvPr id="9" name="Tekstvak 8">
            <a:extLst>
              <a:ext uri="{FF2B5EF4-FFF2-40B4-BE49-F238E27FC236}">
                <a16:creationId xmlns:a16="http://schemas.microsoft.com/office/drawing/2014/main" id="{E4E8D0C6-E7FD-404B-A273-AA8988166CA0}"/>
              </a:ext>
            </a:extLst>
          </p:cNvPr>
          <p:cNvSpPr txBox="1"/>
          <p:nvPr/>
        </p:nvSpPr>
        <p:spPr>
          <a:xfrm>
            <a:off x="371476" y="1127880"/>
            <a:ext cx="9952058" cy="1631216"/>
          </a:xfrm>
          <a:prstGeom prst="rect">
            <a:avLst/>
          </a:prstGeom>
          <a:noFill/>
        </p:spPr>
        <p:txBody>
          <a:bodyPr wrap="square">
            <a:spAutoFit/>
          </a:bodyPr>
          <a:lstStyle/>
          <a:p>
            <a:r>
              <a:rPr lang="nl-NL" sz="2000" dirty="0"/>
              <a:t>De meeste mensen redden zich prima zelf. Maar sommige mensen hebben hulp en ondersteuning nodig. Elke gemeente organiseert de toegang tot zorg of ondersteuning op eigen wijze. Sommige kiezen voor een </a:t>
            </a:r>
            <a:r>
              <a:rPr lang="nl-NL" sz="2000" dirty="0" err="1"/>
              <a:t>Wmo</a:t>
            </a:r>
            <a:r>
              <a:rPr lang="nl-NL" sz="2000" dirty="0"/>
              <a:t>-loket. En in veel gemeenten kunnen inwoners met hun hulpvraag terecht bij een </a:t>
            </a:r>
            <a:r>
              <a:rPr lang="nl-NL" sz="2000" b="1" dirty="0"/>
              <a:t>sociaal wijkteam. </a:t>
            </a:r>
          </a:p>
          <a:p>
            <a:r>
              <a:rPr lang="nl-NL" sz="2000" dirty="0"/>
              <a:t>De taken en verantwoordelijkheden van zo’n wijkteam verschillen per gemeente.</a:t>
            </a:r>
          </a:p>
        </p:txBody>
      </p:sp>
      <p:sp>
        <p:nvSpPr>
          <p:cNvPr id="11" name="Tekstvak 10">
            <a:extLst>
              <a:ext uri="{FF2B5EF4-FFF2-40B4-BE49-F238E27FC236}">
                <a16:creationId xmlns:a16="http://schemas.microsoft.com/office/drawing/2014/main" id="{874EAF66-C020-48CE-8378-010EC9C4A8D2}"/>
              </a:ext>
            </a:extLst>
          </p:cNvPr>
          <p:cNvSpPr txBox="1"/>
          <p:nvPr/>
        </p:nvSpPr>
        <p:spPr>
          <a:xfrm>
            <a:off x="371476" y="2996603"/>
            <a:ext cx="10944224" cy="2862322"/>
          </a:xfrm>
          <a:prstGeom prst="rect">
            <a:avLst/>
          </a:prstGeom>
          <a:noFill/>
        </p:spPr>
        <p:txBody>
          <a:bodyPr wrap="square">
            <a:spAutoFit/>
          </a:bodyPr>
          <a:lstStyle/>
          <a:p>
            <a:r>
              <a:rPr lang="nl-NL" sz="2000" dirty="0"/>
              <a:t>Sociale wijkteams zijn voor wijkbewoners het aanspreekpunt voor zorg, ondersteuning en activering. Het sociaal wijkteam ondersteunt bij vragen en problemen op het gebied van zorg en welzijn, jeugd en gezin, en wonen, werken en inkomen. Zoals financiële problemen, langdurige werkloosheid, opvoedingsvragen en ondersteuning op het gebied van wonen, welzijn en zorg. Ook mantelzorgers en vrijwilligers kunnen er terecht voor tips en adviezen. Wijkbewoners kunnen naar het wijkteam met goede ideeën die bijdragen aan de leefbaarheid in de wijk. Of omdat zij een steentje willen bijdragen door anderen te helpen. </a:t>
            </a:r>
          </a:p>
          <a:p>
            <a:endParaRPr lang="nl-NL" sz="2000" dirty="0"/>
          </a:p>
          <a:p>
            <a:r>
              <a:rPr lang="nl-NL" sz="2000" dirty="0">
                <a:hlinkClick r:id="rId3"/>
              </a:rPr>
              <a:t>https://www.stimulansz.nl/sociale-wijkteams/</a:t>
            </a:r>
            <a:r>
              <a:rPr lang="nl-NL" sz="2000" dirty="0"/>
              <a:t> </a:t>
            </a:r>
          </a:p>
        </p:txBody>
      </p:sp>
    </p:spTree>
    <p:extLst>
      <p:ext uri="{BB962C8B-B14F-4D97-AF65-F5344CB8AC3E}">
        <p14:creationId xmlns:p14="http://schemas.microsoft.com/office/powerpoint/2010/main" val="275797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vak 2">
            <a:extLst>
              <a:ext uri="{FF2B5EF4-FFF2-40B4-BE49-F238E27FC236}">
                <a16:creationId xmlns:a16="http://schemas.microsoft.com/office/drawing/2014/main" id="{874A2296-1804-4B95-90FC-FD32E7049738}"/>
              </a:ext>
            </a:extLst>
          </p:cNvPr>
          <p:cNvSpPr txBox="1"/>
          <p:nvPr/>
        </p:nvSpPr>
        <p:spPr>
          <a:xfrm>
            <a:off x="976746" y="278317"/>
            <a:ext cx="10515600" cy="94266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dirty="0" err="1">
                <a:solidFill>
                  <a:schemeClr val="tx1"/>
                </a:solidFill>
                <a:latin typeface="+mj-lt"/>
                <a:ea typeface="+mj-ea"/>
                <a:cs typeface="+mj-cs"/>
              </a:rPr>
              <a:t>Proces</a:t>
            </a:r>
            <a:r>
              <a:rPr lang="en-US" sz="5200" kern="1200" dirty="0">
                <a:solidFill>
                  <a:schemeClr val="tx1"/>
                </a:solidFill>
                <a:latin typeface="+mj-lt"/>
                <a:ea typeface="+mj-ea"/>
                <a:cs typeface="+mj-cs"/>
              </a:rPr>
              <a:t> in de </a:t>
            </a:r>
            <a:r>
              <a:rPr lang="en-US" sz="5200" kern="1200" dirty="0" err="1">
                <a:solidFill>
                  <a:schemeClr val="tx1"/>
                </a:solidFill>
                <a:latin typeface="+mj-lt"/>
                <a:ea typeface="+mj-ea"/>
                <a:cs typeface="+mj-cs"/>
              </a:rPr>
              <a:t>praktijk</a:t>
            </a:r>
            <a:endParaRPr lang="en-US" sz="5200" kern="1200" dirty="0">
              <a:solidFill>
                <a:schemeClr val="tx1"/>
              </a:solidFill>
              <a:latin typeface="+mj-lt"/>
              <a:ea typeface="+mj-ea"/>
              <a:cs typeface="+mj-cs"/>
            </a:endParaRPr>
          </a:p>
        </p:txBody>
      </p:sp>
      <p:pic>
        <p:nvPicPr>
          <p:cNvPr id="2" name="Afbeelding 1">
            <a:extLst>
              <a:ext uri="{FF2B5EF4-FFF2-40B4-BE49-F238E27FC236}">
                <a16:creationId xmlns:a16="http://schemas.microsoft.com/office/drawing/2014/main" id="{635B787B-380D-4B35-8D61-E5CA8FA9A8C0}"/>
              </a:ext>
            </a:extLst>
          </p:cNvPr>
          <p:cNvPicPr>
            <a:picLocks noChangeAspect="1"/>
          </p:cNvPicPr>
          <p:nvPr/>
        </p:nvPicPr>
        <p:blipFill>
          <a:blip r:embed="rId2"/>
          <a:stretch>
            <a:fillRect/>
          </a:stretch>
        </p:blipFill>
        <p:spPr>
          <a:xfrm>
            <a:off x="1898454" y="1110145"/>
            <a:ext cx="7600994" cy="5358702"/>
          </a:xfrm>
          <a:prstGeom prst="rect">
            <a:avLst/>
          </a:prstGeom>
        </p:spPr>
      </p:pic>
    </p:spTree>
    <p:extLst>
      <p:ext uri="{BB962C8B-B14F-4D97-AF65-F5344CB8AC3E}">
        <p14:creationId xmlns:p14="http://schemas.microsoft.com/office/powerpoint/2010/main" val="351745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C0711-7AF5-CFD8-555A-0BE87B2EA89B}"/>
              </a:ext>
            </a:extLst>
          </p:cNvPr>
          <p:cNvSpPr>
            <a:spLocks noGrp="1"/>
          </p:cNvSpPr>
          <p:nvPr>
            <p:ph type="title"/>
          </p:nvPr>
        </p:nvSpPr>
        <p:spPr>
          <a:xfrm>
            <a:off x="671945" y="2103437"/>
            <a:ext cx="10515600" cy="1325563"/>
          </a:xfrm>
        </p:spPr>
        <p:txBody>
          <a:bodyPr>
            <a:normAutofit fontScale="90000"/>
          </a:bodyPr>
          <a:lstStyle/>
          <a:p>
            <a:br>
              <a:rPr lang="nl-NL" dirty="0"/>
            </a:br>
            <a:br>
              <a:rPr lang="nl-NL" dirty="0"/>
            </a:br>
            <a:r>
              <a:rPr lang="nl-NL" dirty="0"/>
              <a:t>Subsidie aanvraag: waarom, wanneer en het proces</a:t>
            </a:r>
            <a:br>
              <a:rPr lang="nl-NL" dirty="0"/>
            </a:br>
            <a:endParaRPr lang="nl-NL" dirty="0"/>
          </a:p>
        </p:txBody>
      </p:sp>
    </p:spTree>
    <p:extLst>
      <p:ext uri="{BB962C8B-B14F-4D97-AF65-F5344CB8AC3E}">
        <p14:creationId xmlns:p14="http://schemas.microsoft.com/office/powerpoint/2010/main" val="417412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FE4EDBC-C85A-4A4C-AA6B-458E1A978E36}"/>
              </a:ext>
            </a:extLst>
          </p:cNvPr>
          <p:cNvSpPr/>
          <p:nvPr/>
        </p:nvSpPr>
        <p:spPr>
          <a:xfrm>
            <a:off x="840253" y="830274"/>
            <a:ext cx="1375889" cy="523220"/>
          </a:xfrm>
          <a:prstGeom prst="rect">
            <a:avLst/>
          </a:prstGeom>
        </p:spPr>
        <p:txBody>
          <a:bodyPr wrap="none">
            <a:spAutoFit/>
          </a:bodyPr>
          <a:lstStyle/>
          <a:p>
            <a:r>
              <a:rPr lang="nl-NL" sz="2800" b="1" dirty="0"/>
              <a:t>Optie 1:</a:t>
            </a:r>
          </a:p>
        </p:txBody>
      </p:sp>
      <p:sp>
        <p:nvSpPr>
          <p:cNvPr id="3" name="Rechthoek 2">
            <a:extLst>
              <a:ext uri="{FF2B5EF4-FFF2-40B4-BE49-F238E27FC236}">
                <a16:creationId xmlns:a16="http://schemas.microsoft.com/office/drawing/2014/main" id="{8D217761-7402-4028-B142-5C380A10051F}"/>
              </a:ext>
            </a:extLst>
          </p:cNvPr>
          <p:cNvSpPr/>
          <p:nvPr/>
        </p:nvSpPr>
        <p:spPr>
          <a:xfrm>
            <a:off x="1755412" y="2097323"/>
            <a:ext cx="317702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Gemeente</a:t>
            </a:r>
          </a:p>
        </p:txBody>
      </p:sp>
      <p:sp>
        <p:nvSpPr>
          <p:cNvPr id="4" name="Rechthoek 3">
            <a:extLst>
              <a:ext uri="{FF2B5EF4-FFF2-40B4-BE49-F238E27FC236}">
                <a16:creationId xmlns:a16="http://schemas.microsoft.com/office/drawing/2014/main" id="{EAE5420D-C68A-4F80-A136-65E56C286B14}"/>
              </a:ext>
            </a:extLst>
          </p:cNvPr>
          <p:cNvSpPr/>
          <p:nvPr/>
        </p:nvSpPr>
        <p:spPr>
          <a:xfrm>
            <a:off x="2769484" y="3215910"/>
            <a:ext cx="2995435"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Provincie </a:t>
            </a:r>
          </a:p>
        </p:txBody>
      </p:sp>
      <p:sp>
        <p:nvSpPr>
          <p:cNvPr id="5" name="Rechthoek 4">
            <a:extLst>
              <a:ext uri="{FF2B5EF4-FFF2-40B4-BE49-F238E27FC236}">
                <a16:creationId xmlns:a16="http://schemas.microsoft.com/office/drawing/2014/main" id="{4479C95B-3FD7-45D2-A33E-584D6CA20F1A}"/>
              </a:ext>
            </a:extLst>
          </p:cNvPr>
          <p:cNvSpPr/>
          <p:nvPr/>
        </p:nvSpPr>
        <p:spPr>
          <a:xfrm>
            <a:off x="4267201" y="4202348"/>
            <a:ext cx="3390480" cy="923330"/>
          </a:xfrm>
          <a:prstGeom prst="rect">
            <a:avLst/>
          </a:prstGeom>
          <a:noFill/>
        </p:spPr>
        <p:txBody>
          <a:bodyPr wrap="none" lIns="91440" tIns="45720" rIns="91440" bIns="45720">
            <a:spAutoFit/>
          </a:bodyPr>
          <a:lstStyle/>
          <a:p>
            <a:pPr algn="ct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Ministeries</a:t>
            </a:r>
            <a:endPar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hthoek 5">
            <a:extLst>
              <a:ext uri="{FF2B5EF4-FFF2-40B4-BE49-F238E27FC236}">
                <a16:creationId xmlns:a16="http://schemas.microsoft.com/office/drawing/2014/main" id="{58EF68B8-ABEE-46A4-9CBB-12FA69BC742F}"/>
              </a:ext>
            </a:extLst>
          </p:cNvPr>
          <p:cNvSpPr/>
          <p:nvPr/>
        </p:nvSpPr>
        <p:spPr>
          <a:xfrm>
            <a:off x="6257223" y="5275529"/>
            <a:ext cx="4347217"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Europese Unie</a:t>
            </a:r>
          </a:p>
        </p:txBody>
      </p:sp>
    </p:spTree>
    <p:extLst>
      <p:ext uri="{BB962C8B-B14F-4D97-AF65-F5344CB8AC3E}">
        <p14:creationId xmlns:p14="http://schemas.microsoft.com/office/powerpoint/2010/main" val="958152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C01D19-873A-4818-94D4-5827B19C816B}"/>
              </a:ext>
            </a:extLst>
          </p:cNvPr>
          <p:cNvSpPr/>
          <p:nvPr/>
        </p:nvSpPr>
        <p:spPr>
          <a:xfrm>
            <a:off x="759225" y="1859339"/>
            <a:ext cx="6096000" cy="3139321"/>
          </a:xfrm>
          <a:prstGeom prst="rect">
            <a:avLst/>
          </a:prstGeom>
        </p:spPr>
        <p:txBody>
          <a:bodyPr>
            <a:spAutoFit/>
          </a:bodyPr>
          <a:lstStyle/>
          <a:p>
            <a:pPr marL="285750" indent="-285750">
              <a:buFont typeface="Courier New" panose="02070309020205020404" pitchFamily="49" charset="0"/>
              <a:buChar char="o"/>
            </a:pPr>
            <a:r>
              <a:rPr lang="nl-NL" dirty="0"/>
              <a:t>Aanleiding</a:t>
            </a:r>
          </a:p>
          <a:p>
            <a:pPr marL="285750" indent="-285750">
              <a:buFont typeface="Courier New" panose="02070309020205020404" pitchFamily="49" charset="0"/>
              <a:buChar char="o"/>
            </a:pPr>
            <a:r>
              <a:rPr lang="nl-NL" dirty="0"/>
              <a:t>Doelstelling en resultaten</a:t>
            </a:r>
          </a:p>
          <a:p>
            <a:pPr marL="285750" indent="-285750">
              <a:buFont typeface="Courier New" panose="02070309020205020404" pitchFamily="49" charset="0"/>
              <a:buChar char="o"/>
            </a:pPr>
            <a:r>
              <a:rPr lang="nl-NL" dirty="0"/>
              <a:t>Doelgroep</a:t>
            </a:r>
          </a:p>
          <a:p>
            <a:pPr marL="285750" indent="-285750">
              <a:buFont typeface="Courier New" panose="02070309020205020404" pitchFamily="49" charset="0"/>
              <a:buChar char="o"/>
            </a:pPr>
            <a:r>
              <a:rPr lang="nl-NL" dirty="0"/>
              <a:t>Inhoud</a:t>
            </a:r>
          </a:p>
          <a:p>
            <a:pPr marL="285750" indent="-285750">
              <a:buFont typeface="Courier New" panose="02070309020205020404" pitchFamily="49" charset="0"/>
              <a:buChar char="o"/>
            </a:pPr>
            <a:r>
              <a:rPr lang="nl-NL" dirty="0"/>
              <a:t>Uitvoering</a:t>
            </a:r>
          </a:p>
          <a:p>
            <a:pPr marL="285750" indent="-285750">
              <a:buFont typeface="Courier New" panose="02070309020205020404" pitchFamily="49" charset="0"/>
              <a:buChar char="o"/>
            </a:pPr>
            <a:r>
              <a:rPr lang="nl-NL" dirty="0"/>
              <a:t>Planning en looptijd</a:t>
            </a:r>
          </a:p>
          <a:p>
            <a:pPr marL="285750" indent="-285750">
              <a:buFont typeface="Courier New" panose="02070309020205020404" pitchFamily="49" charset="0"/>
              <a:buChar char="o"/>
            </a:pPr>
            <a:r>
              <a:rPr lang="nl-NL" dirty="0"/>
              <a:t>Marketing en communicatie</a:t>
            </a:r>
          </a:p>
          <a:p>
            <a:pPr marL="285750" indent="-285750">
              <a:buFont typeface="Courier New" panose="02070309020205020404" pitchFamily="49" charset="0"/>
              <a:buChar char="o"/>
            </a:pPr>
            <a:r>
              <a:rPr lang="nl-NL" dirty="0"/>
              <a:t>Financiën</a:t>
            </a:r>
          </a:p>
          <a:p>
            <a:pPr marL="285750" indent="-285750">
              <a:buFont typeface="Courier New" panose="02070309020205020404" pitchFamily="49" charset="0"/>
              <a:buChar char="o"/>
            </a:pPr>
            <a:r>
              <a:rPr lang="nl-NL" dirty="0"/>
              <a:t>Gevraagde bedrag</a:t>
            </a:r>
          </a:p>
          <a:p>
            <a:pPr marL="285750" indent="-285750">
              <a:buFont typeface="Courier New" panose="02070309020205020404" pitchFamily="49" charset="0"/>
              <a:buChar char="o"/>
            </a:pPr>
            <a:r>
              <a:rPr lang="nl-NL" dirty="0"/>
              <a:t>Overzicht van andere lopende aanvragen (lijst benaderde subsidieverstrekkers en fondsen)</a:t>
            </a:r>
          </a:p>
        </p:txBody>
      </p:sp>
      <p:sp>
        <p:nvSpPr>
          <p:cNvPr id="4" name="Rechthoek 3">
            <a:extLst>
              <a:ext uri="{FF2B5EF4-FFF2-40B4-BE49-F238E27FC236}">
                <a16:creationId xmlns:a16="http://schemas.microsoft.com/office/drawing/2014/main" id="{E48D714C-3CBA-44A7-A6BA-6BF2E5649FEC}"/>
              </a:ext>
            </a:extLst>
          </p:cNvPr>
          <p:cNvSpPr/>
          <p:nvPr/>
        </p:nvSpPr>
        <p:spPr>
          <a:xfrm>
            <a:off x="759225" y="5122703"/>
            <a:ext cx="10570762" cy="1200329"/>
          </a:xfrm>
          <a:prstGeom prst="rect">
            <a:avLst/>
          </a:prstGeom>
        </p:spPr>
        <p:txBody>
          <a:bodyPr wrap="square">
            <a:spAutoFit/>
          </a:bodyPr>
          <a:lstStyle/>
          <a:p>
            <a:r>
              <a:rPr lang="nl-NL" sz="2400" b="1" i="1" dirty="0">
                <a:solidFill>
                  <a:schemeClr val="accent6"/>
                </a:solidFill>
              </a:rPr>
              <a:t>Om de subsidieverstrekker(s) een goed inzicht in je project te geven is het superbelangrijk dat je met elke subsidieaanvraag een begroting en dekkingsplan meestuurt.</a:t>
            </a:r>
          </a:p>
        </p:txBody>
      </p:sp>
      <p:sp>
        <p:nvSpPr>
          <p:cNvPr id="5" name="Rechthoek 4">
            <a:extLst>
              <a:ext uri="{FF2B5EF4-FFF2-40B4-BE49-F238E27FC236}">
                <a16:creationId xmlns:a16="http://schemas.microsoft.com/office/drawing/2014/main" id="{3884B79A-6204-4ECC-BA85-519C046AF87E}"/>
              </a:ext>
            </a:extLst>
          </p:cNvPr>
          <p:cNvSpPr/>
          <p:nvPr/>
        </p:nvSpPr>
        <p:spPr>
          <a:xfrm>
            <a:off x="679215" y="534968"/>
            <a:ext cx="9460637" cy="1015663"/>
          </a:xfrm>
          <a:prstGeom prst="rect">
            <a:avLst/>
          </a:prstGeom>
        </p:spPr>
        <p:txBody>
          <a:bodyPr wrap="square">
            <a:spAutoFit/>
          </a:bodyPr>
          <a:lstStyle/>
          <a:p>
            <a:r>
              <a:rPr lang="nl-NL" sz="2000" dirty="0"/>
              <a:t>Wil je succesvol subsidies aanvragen dan is het absoluut belangrijk dat je een projectplan schrijft. Dit projectplan moet de te benaderen fondsen en subsidieverstrekkers een duidelijk beeld geven over je subsidieaanvraag. Onderdelen:</a:t>
            </a:r>
          </a:p>
        </p:txBody>
      </p:sp>
      <p:pic>
        <p:nvPicPr>
          <p:cNvPr id="2" name="Afbeelding 1">
            <a:extLst>
              <a:ext uri="{FF2B5EF4-FFF2-40B4-BE49-F238E27FC236}">
                <a16:creationId xmlns:a16="http://schemas.microsoft.com/office/drawing/2014/main" id="{93D1CCCE-E828-4430-B72D-D1B8C90F0C3B}"/>
              </a:ext>
            </a:extLst>
          </p:cNvPr>
          <p:cNvPicPr>
            <a:picLocks noChangeAspect="1"/>
          </p:cNvPicPr>
          <p:nvPr/>
        </p:nvPicPr>
        <p:blipFill>
          <a:blip r:embed="rId2"/>
          <a:stretch>
            <a:fillRect/>
          </a:stretch>
        </p:blipFill>
        <p:spPr>
          <a:xfrm>
            <a:off x="6983576" y="1855974"/>
            <a:ext cx="4346411" cy="1995935"/>
          </a:xfrm>
          <a:prstGeom prst="rect">
            <a:avLst/>
          </a:prstGeom>
        </p:spPr>
      </p:pic>
    </p:spTree>
    <p:extLst>
      <p:ext uri="{BB962C8B-B14F-4D97-AF65-F5344CB8AC3E}">
        <p14:creationId xmlns:p14="http://schemas.microsoft.com/office/powerpoint/2010/main" val="409733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EED4DB-CDAC-4EA8-B728-E92826EDFCCE}"/>
              </a:ext>
            </a:extLst>
          </p:cNvPr>
          <p:cNvSpPr txBox="1"/>
          <p:nvPr/>
        </p:nvSpPr>
        <p:spPr>
          <a:xfrm>
            <a:off x="442884" y="539670"/>
            <a:ext cx="8300623" cy="523220"/>
          </a:xfrm>
          <a:prstGeom prst="rect">
            <a:avLst/>
          </a:prstGeom>
          <a:noFill/>
        </p:spPr>
        <p:txBody>
          <a:bodyPr wrap="square" rtlCol="0">
            <a:spAutoFit/>
          </a:bodyPr>
          <a:lstStyle/>
          <a:p>
            <a:r>
              <a:rPr lang="nl-NL" sz="2800" b="1" dirty="0"/>
              <a:t>Optie 2: andere manieren van financiële steun?!  </a:t>
            </a:r>
          </a:p>
        </p:txBody>
      </p:sp>
      <p:sp>
        <p:nvSpPr>
          <p:cNvPr id="4" name="Rechthoek 3">
            <a:extLst>
              <a:ext uri="{FF2B5EF4-FFF2-40B4-BE49-F238E27FC236}">
                <a16:creationId xmlns:a16="http://schemas.microsoft.com/office/drawing/2014/main" id="{C05B665E-85A8-4C4B-A667-744C951EC360}"/>
              </a:ext>
            </a:extLst>
          </p:cNvPr>
          <p:cNvSpPr/>
          <p:nvPr/>
        </p:nvSpPr>
        <p:spPr>
          <a:xfrm rot="21364847">
            <a:off x="811230" y="2267276"/>
            <a:ext cx="4598679" cy="646331"/>
          </a:xfrm>
          <a:prstGeom prst="rect">
            <a:avLst/>
          </a:prstGeom>
          <a:noFill/>
        </p:spPr>
        <p:txBody>
          <a:bodyPr wrap="square" lIns="91440" tIns="45720" rIns="91440" bIns="45720">
            <a:spAutoFit/>
          </a:bodyPr>
          <a:lstStyle/>
          <a:p>
            <a:pPr algn="ctr"/>
            <a:r>
              <a:rPr lang="nl-NL"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Aanvragen bij fondsen </a:t>
            </a:r>
          </a:p>
        </p:txBody>
      </p:sp>
      <p:sp>
        <p:nvSpPr>
          <p:cNvPr id="5" name="Rechthoek 4">
            <a:extLst>
              <a:ext uri="{FF2B5EF4-FFF2-40B4-BE49-F238E27FC236}">
                <a16:creationId xmlns:a16="http://schemas.microsoft.com/office/drawing/2014/main" id="{C3AD8182-E755-43AB-95AF-39629FFBE396}"/>
              </a:ext>
            </a:extLst>
          </p:cNvPr>
          <p:cNvSpPr/>
          <p:nvPr/>
        </p:nvSpPr>
        <p:spPr>
          <a:xfrm rot="389197">
            <a:off x="7638834" y="2239561"/>
            <a:ext cx="3649525" cy="923330"/>
          </a:xfrm>
          <a:prstGeom prst="rect">
            <a:avLst/>
          </a:prstGeom>
          <a:noFill/>
        </p:spPr>
        <p:txBody>
          <a:bodyPr wrap="none" lIns="91440" tIns="45720" rIns="91440" bIns="45720">
            <a:spAutoFit/>
          </a:bodyPr>
          <a:lstStyle/>
          <a:p>
            <a:pPr algn="ctr"/>
            <a:r>
              <a:rPr lang="nl-NL"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Crowdfunding</a:t>
            </a: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6" name="Rechthoek 5">
            <a:extLst>
              <a:ext uri="{FF2B5EF4-FFF2-40B4-BE49-F238E27FC236}">
                <a16:creationId xmlns:a16="http://schemas.microsoft.com/office/drawing/2014/main" id="{B49EC4B2-F73E-4257-8C1D-2CC4D100286D}"/>
              </a:ext>
            </a:extLst>
          </p:cNvPr>
          <p:cNvSpPr/>
          <p:nvPr/>
        </p:nvSpPr>
        <p:spPr>
          <a:xfrm rot="315890">
            <a:off x="2413731" y="3133003"/>
            <a:ext cx="3478837"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Sponsoring </a:t>
            </a:r>
          </a:p>
        </p:txBody>
      </p:sp>
      <p:sp>
        <p:nvSpPr>
          <p:cNvPr id="7" name="Rechthoek 6">
            <a:extLst>
              <a:ext uri="{FF2B5EF4-FFF2-40B4-BE49-F238E27FC236}">
                <a16:creationId xmlns:a16="http://schemas.microsoft.com/office/drawing/2014/main" id="{2D375B66-A67F-4414-9B0E-F77AE3D5E3C9}"/>
              </a:ext>
            </a:extLst>
          </p:cNvPr>
          <p:cNvSpPr/>
          <p:nvPr/>
        </p:nvSpPr>
        <p:spPr>
          <a:xfrm rot="927796">
            <a:off x="6114462" y="3137976"/>
            <a:ext cx="419396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4000" b="1" cap="none" spc="0" dirty="0">
                <a:ln/>
                <a:solidFill>
                  <a:schemeClr val="accent4"/>
                </a:solidFill>
                <a:effectLst/>
              </a:rPr>
              <a:t>Donaties en giften </a:t>
            </a:r>
          </a:p>
        </p:txBody>
      </p:sp>
      <p:sp>
        <p:nvSpPr>
          <p:cNvPr id="8" name="Rechthoek 7">
            <a:extLst>
              <a:ext uri="{FF2B5EF4-FFF2-40B4-BE49-F238E27FC236}">
                <a16:creationId xmlns:a16="http://schemas.microsoft.com/office/drawing/2014/main" id="{463D3877-2C1F-46A6-A718-10006E5A7B31}"/>
              </a:ext>
            </a:extLst>
          </p:cNvPr>
          <p:cNvSpPr/>
          <p:nvPr/>
        </p:nvSpPr>
        <p:spPr>
          <a:xfrm rot="21270411">
            <a:off x="7179512" y="4716344"/>
            <a:ext cx="4086054" cy="769441"/>
          </a:xfrm>
          <a:prstGeom prst="rect">
            <a:avLst/>
          </a:prstGeom>
          <a:noFill/>
        </p:spPr>
        <p:txBody>
          <a:bodyPr wrap="none" lIns="91440" tIns="45720" rIns="91440" bIns="45720">
            <a:spAutoFit/>
          </a:bodyPr>
          <a:lstStyle/>
          <a:p>
            <a:pPr algn="ctr"/>
            <a:r>
              <a:rPr lang="nl-NL"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Inkomsten via …</a:t>
            </a:r>
          </a:p>
        </p:txBody>
      </p:sp>
      <p:sp>
        <p:nvSpPr>
          <p:cNvPr id="9" name="Rechthoek 8">
            <a:extLst>
              <a:ext uri="{FF2B5EF4-FFF2-40B4-BE49-F238E27FC236}">
                <a16:creationId xmlns:a16="http://schemas.microsoft.com/office/drawing/2014/main" id="{B39FBFD3-5FF8-47C3-9C0B-AA70CBC148B9}"/>
              </a:ext>
            </a:extLst>
          </p:cNvPr>
          <p:cNvSpPr/>
          <p:nvPr/>
        </p:nvSpPr>
        <p:spPr>
          <a:xfrm rot="20782633">
            <a:off x="1052788" y="4673747"/>
            <a:ext cx="4504695" cy="523220"/>
          </a:xfrm>
          <a:prstGeom prst="rect">
            <a:avLst/>
          </a:prstGeom>
          <a:noFill/>
        </p:spPr>
        <p:txBody>
          <a:bodyPr wrap="none" lIns="91440" tIns="45720" rIns="91440" bIns="45720">
            <a:spAutoFit/>
          </a:bodyPr>
          <a:lstStyle/>
          <a:p>
            <a:pPr algn="ctr"/>
            <a:r>
              <a:rPr lang="nl-NL" sz="2800" b="0" cap="none" spc="0" dirty="0">
                <a:ln w="0"/>
                <a:solidFill>
                  <a:srgbClr val="FF0000"/>
                </a:solidFill>
                <a:effectLst/>
              </a:rPr>
              <a:t>Werken met het bedrijfsleven</a:t>
            </a:r>
          </a:p>
        </p:txBody>
      </p:sp>
      <p:sp>
        <p:nvSpPr>
          <p:cNvPr id="10" name="Rechthoek 9">
            <a:extLst>
              <a:ext uri="{FF2B5EF4-FFF2-40B4-BE49-F238E27FC236}">
                <a16:creationId xmlns:a16="http://schemas.microsoft.com/office/drawing/2014/main" id="{9A19A7F6-3A39-4B60-9640-6649FB1F637D}"/>
              </a:ext>
            </a:extLst>
          </p:cNvPr>
          <p:cNvSpPr/>
          <p:nvPr/>
        </p:nvSpPr>
        <p:spPr>
          <a:xfrm rot="21210575">
            <a:off x="3627162" y="5351811"/>
            <a:ext cx="2961756" cy="954107"/>
          </a:xfrm>
          <a:prstGeom prst="rect">
            <a:avLst/>
          </a:prstGeom>
          <a:noFill/>
        </p:spPr>
        <p:txBody>
          <a:bodyPr wrap="square" lIns="91440" tIns="45720" rIns="91440" bIns="45720">
            <a:spAutoFit/>
          </a:bodyPr>
          <a:lstStyle/>
          <a:p>
            <a:pPr algn="ctr"/>
            <a:r>
              <a:rPr lang="nl-NL" b="1" dirty="0"/>
              <a:t> </a:t>
            </a:r>
            <a:r>
              <a:rPr lang="nl-NL" sz="2800" b="1" spc="50" dirty="0">
                <a:ln w="9525" cmpd="sng">
                  <a:solidFill>
                    <a:schemeClr val="accent1"/>
                  </a:solidFill>
                  <a:prstDash val="solid"/>
                </a:ln>
                <a:solidFill>
                  <a:srgbClr val="70AD47">
                    <a:tint val="1000"/>
                  </a:srgbClr>
                </a:solidFill>
                <a:effectLst>
                  <a:glow rad="38100">
                    <a:schemeClr val="accent1">
                      <a:alpha val="40000"/>
                    </a:schemeClr>
                  </a:glow>
                </a:effectLst>
              </a:rPr>
              <a:t>Zoek een mediapartner</a:t>
            </a:r>
            <a:endPar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88387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359C8A2-B6F4-4FC0-9A0E-63284301CE21}"/>
              </a:ext>
            </a:extLst>
          </p:cNvPr>
          <p:cNvSpPr txBox="1"/>
          <p:nvPr/>
        </p:nvSpPr>
        <p:spPr>
          <a:xfrm>
            <a:off x="733425" y="729734"/>
            <a:ext cx="9144000" cy="646331"/>
          </a:xfrm>
          <a:prstGeom prst="rect">
            <a:avLst/>
          </a:prstGeom>
          <a:noFill/>
        </p:spPr>
        <p:txBody>
          <a:bodyPr wrap="square">
            <a:spAutoFit/>
          </a:bodyPr>
          <a:lstStyle/>
          <a:p>
            <a:pPr algn="ctr"/>
            <a:r>
              <a:rPr lang="nl-NL" sz="3600" dirty="0">
                <a:solidFill>
                  <a:schemeClr val="accent6"/>
                </a:solidFill>
                <a:effectLst/>
                <a:ea typeface="Calibri" panose="020F0502020204030204" pitchFamily="34" charset="0"/>
                <a:cs typeface="Times New Roman" panose="02020603050405020304" pitchFamily="18" charset="0"/>
              </a:rPr>
              <a:t>Leefbaarheid &amp; subsidie land; hoe werkt dat? </a:t>
            </a:r>
            <a:endParaRPr lang="nl-NL" sz="3600" dirty="0">
              <a:solidFill>
                <a:schemeClr val="accent6"/>
              </a:solidFill>
            </a:endParaRPr>
          </a:p>
        </p:txBody>
      </p:sp>
      <p:sp>
        <p:nvSpPr>
          <p:cNvPr id="10" name="Tekstvak 9">
            <a:extLst>
              <a:ext uri="{FF2B5EF4-FFF2-40B4-BE49-F238E27FC236}">
                <a16:creationId xmlns:a16="http://schemas.microsoft.com/office/drawing/2014/main" id="{CA8AEC6D-2663-4948-9069-2BA1E1256F40}"/>
              </a:ext>
            </a:extLst>
          </p:cNvPr>
          <p:cNvSpPr txBox="1"/>
          <p:nvPr/>
        </p:nvSpPr>
        <p:spPr>
          <a:xfrm>
            <a:off x="834706" y="6128266"/>
            <a:ext cx="10314739" cy="369332"/>
          </a:xfrm>
          <a:prstGeom prst="rect">
            <a:avLst/>
          </a:prstGeom>
          <a:noFill/>
        </p:spPr>
        <p:txBody>
          <a:bodyPr wrap="square">
            <a:spAutoFit/>
          </a:bodyPr>
          <a:lstStyle/>
          <a:p>
            <a:pPr algn="ctr"/>
            <a:r>
              <a:rPr lang="nl-NL" dirty="0">
                <a:hlinkClick r:id="rId3"/>
              </a:rPr>
              <a:t>https://www.oranjefonds.nl/geld-aanvragen</a:t>
            </a:r>
            <a:r>
              <a:rPr lang="nl-NL" dirty="0"/>
              <a:t>   Oranje fonds; werkwijze en veel ideeën </a:t>
            </a:r>
          </a:p>
        </p:txBody>
      </p:sp>
      <p:pic>
        <p:nvPicPr>
          <p:cNvPr id="2" name="Onlinemedia 1" title="Alles over onze richtlijnen en voorwaarden">
            <a:hlinkClick r:id="" action="ppaction://media"/>
            <a:extLst>
              <a:ext uri="{FF2B5EF4-FFF2-40B4-BE49-F238E27FC236}">
                <a16:creationId xmlns:a16="http://schemas.microsoft.com/office/drawing/2014/main" id="{9A1CE1AF-2FFA-4FBB-4440-B3ABC44A11BC}"/>
              </a:ext>
            </a:extLst>
          </p:cNvPr>
          <p:cNvPicPr>
            <a:picLocks noRot="1" noChangeAspect="1"/>
          </p:cNvPicPr>
          <p:nvPr>
            <a:videoFile r:link="rId1"/>
          </p:nvPr>
        </p:nvPicPr>
        <p:blipFill>
          <a:blip r:embed="rId4"/>
          <a:stretch>
            <a:fillRect/>
          </a:stretch>
        </p:blipFill>
        <p:spPr>
          <a:xfrm>
            <a:off x="2049288" y="1471710"/>
            <a:ext cx="6928458" cy="3914579"/>
          </a:xfrm>
          <a:prstGeom prst="rect">
            <a:avLst/>
          </a:prstGeom>
        </p:spPr>
      </p:pic>
    </p:spTree>
    <p:extLst>
      <p:ext uri="{BB962C8B-B14F-4D97-AF65-F5344CB8AC3E}">
        <p14:creationId xmlns:p14="http://schemas.microsoft.com/office/powerpoint/2010/main" val="7609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ray met koffie voor onderweg">
            <a:extLst>
              <a:ext uri="{FF2B5EF4-FFF2-40B4-BE49-F238E27FC236}">
                <a16:creationId xmlns:a16="http://schemas.microsoft.com/office/drawing/2014/main" id="{DC8FBA9C-9067-8B36-55EC-EA0F51714613}"/>
              </a:ext>
            </a:extLst>
          </p:cNvPr>
          <p:cNvPicPr>
            <a:picLocks noChangeAspect="1"/>
          </p:cNvPicPr>
          <p:nvPr/>
        </p:nvPicPr>
        <p:blipFill rotWithShape="1">
          <a:blip r:embed="rId2"/>
          <a:srcRect l="10802" r="15492" b="-1"/>
          <a:stretch/>
        </p:blipFill>
        <p:spPr>
          <a:xfrm>
            <a:off x="-9886" y="10"/>
            <a:ext cx="7572605" cy="6857990"/>
          </a:xfrm>
          <a:prstGeom prst="rect">
            <a:avLst/>
          </a:prstGeom>
        </p:spPr>
      </p:pic>
      <p:cxnSp>
        <p:nvCxnSpPr>
          <p:cNvPr id="9"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CE546606-7674-1193-A4F5-5DAB09D23C15}"/>
              </a:ext>
            </a:extLst>
          </p:cNvPr>
          <p:cNvSpPr txBox="1"/>
          <p:nvPr/>
        </p:nvSpPr>
        <p:spPr>
          <a:xfrm>
            <a:off x="8153400" y="1229710"/>
            <a:ext cx="3434180" cy="4912673"/>
          </a:xfrm>
          <a:prstGeom prst="rect">
            <a:avLst/>
          </a:prstGeom>
        </p:spPr>
        <p:txBody>
          <a:bodyPr vert="horz" lIns="91440" tIns="45720" rIns="91440" bIns="45720" rtlCol="0">
            <a:normAutofit fontScale="92500" lnSpcReduction="20000"/>
          </a:bodyPr>
          <a:lstStyle/>
          <a:p>
            <a:pPr>
              <a:lnSpc>
                <a:spcPct val="90000"/>
              </a:lnSpc>
              <a:spcAft>
                <a:spcPts val="800"/>
              </a:spcAft>
            </a:pPr>
            <a:r>
              <a:rPr lang="nl-NL" sz="3000" b="1" dirty="0">
                <a:effectLst/>
              </a:rPr>
              <a:t>Programma </a:t>
            </a:r>
          </a:p>
          <a:p>
            <a:pPr>
              <a:lnSpc>
                <a:spcPct val="90000"/>
              </a:lnSpc>
              <a:spcAft>
                <a:spcPts val="800"/>
              </a:spcAft>
            </a:pPr>
            <a:endParaRPr lang="nl-NL" sz="3000" b="1" dirty="0">
              <a:effectLst/>
            </a:endParaRPr>
          </a:p>
          <a:p>
            <a:pPr>
              <a:lnSpc>
                <a:spcPct val="90000"/>
              </a:lnSpc>
              <a:spcAft>
                <a:spcPts val="800"/>
              </a:spcAft>
            </a:pPr>
            <a:r>
              <a:rPr lang="nl-NL" b="1" dirty="0">
                <a:effectLst/>
              </a:rPr>
              <a:t>Beleid in sociale domein en de geldstromen:</a:t>
            </a:r>
          </a:p>
          <a:p>
            <a:pPr marL="342900" indent="-228600">
              <a:lnSpc>
                <a:spcPct val="90000"/>
              </a:lnSpc>
              <a:spcAft>
                <a:spcPts val="800"/>
              </a:spcAft>
              <a:buFont typeface="Arial" panose="020B0604020202020204" pitchFamily="34" charset="0"/>
              <a:buChar char="•"/>
            </a:pPr>
            <a:r>
              <a:rPr lang="nl-NL" dirty="0">
                <a:effectLst/>
              </a:rPr>
              <a:t>Sociale basis</a:t>
            </a:r>
            <a:r>
              <a:rPr lang="nl-NL" dirty="0"/>
              <a:t>; wat was dat ook alweer? </a:t>
            </a:r>
            <a:endParaRPr lang="nl-NL" dirty="0">
              <a:effectLst/>
            </a:endParaRPr>
          </a:p>
          <a:p>
            <a:pPr marL="342900" indent="-228600">
              <a:lnSpc>
                <a:spcPct val="90000"/>
              </a:lnSpc>
              <a:spcAft>
                <a:spcPts val="800"/>
              </a:spcAft>
              <a:buFont typeface="Arial" panose="020B0604020202020204" pitchFamily="34" charset="0"/>
              <a:buChar char="•"/>
            </a:pPr>
            <a:r>
              <a:rPr lang="nl-NL" dirty="0">
                <a:effectLst/>
              </a:rPr>
              <a:t>Sociale domein &amp; leefbaarheid </a:t>
            </a:r>
          </a:p>
          <a:p>
            <a:pPr marL="342900" lvl="0" indent="-228600">
              <a:lnSpc>
                <a:spcPct val="90000"/>
              </a:lnSpc>
              <a:spcAft>
                <a:spcPts val="800"/>
              </a:spcAft>
              <a:buFont typeface="Arial" panose="020B0604020202020204" pitchFamily="34" charset="0"/>
              <a:buChar char="•"/>
            </a:pPr>
            <a:r>
              <a:rPr lang="nl-NL" dirty="0">
                <a:effectLst/>
              </a:rPr>
              <a:t>Subsidie aanvraag: waarom, wanneer en het proces. </a:t>
            </a:r>
          </a:p>
          <a:p>
            <a:pPr indent="-228600">
              <a:lnSpc>
                <a:spcPct val="90000"/>
              </a:lnSpc>
              <a:spcAft>
                <a:spcPts val="800"/>
              </a:spcAft>
              <a:buFont typeface="Arial" panose="020B0604020202020204" pitchFamily="34" charset="0"/>
              <a:buChar char="•"/>
            </a:pPr>
            <a:endParaRPr lang="nl-NL" b="1" dirty="0">
              <a:effectLst/>
            </a:endParaRPr>
          </a:p>
          <a:p>
            <a:pPr>
              <a:lnSpc>
                <a:spcPct val="90000"/>
              </a:lnSpc>
              <a:spcAft>
                <a:spcPts val="800"/>
              </a:spcAft>
            </a:pPr>
            <a:r>
              <a:rPr lang="nl-NL" b="1" dirty="0">
                <a:effectLst/>
              </a:rPr>
              <a:t>Wijkaanpak </a:t>
            </a:r>
            <a:endParaRPr lang="nl-NL" dirty="0">
              <a:effectLst/>
            </a:endParaRPr>
          </a:p>
          <a:p>
            <a:pPr marL="342900" indent="-228600">
              <a:lnSpc>
                <a:spcPct val="90000"/>
              </a:lnSpc>
              <a:spcAft>
                <a:spcPts val="800"/>
              </a:spcAft>
              <a:buFont typeface="Arial" panose="020B0604020202020204" pitchFamily="34" charset="0"/>
              <a:buChar char="•"/>
            </a:pPr>
            <a:r>
              <a:rPr lang="nl-NL" dirty="0">
                <a:effectLst/>
              </a:rPr>
              <a:t>PACT </a:t>
            </a:r>
          </a:p>
          <a:p>
            <a:pPr marL="342900" indent="-228600">
              <a:lnSpc>
                <a:spcPct val="90000"/>
              </a:lnSpc>
              <a:spcAft>
                <a:spcPts val="800"/>
              </a:spcAft>
              <a:buFont typeface="Arial" panose="020B0604020202020204" pitchFamily="34" charset="0"/>
              <a:buChar char="•"/>
            </a:pPr>
            <a:r>
              <a:rPr lang="nl-NL" dirty="0"/>
              <a:t>Energietransitie </a:t>
            </a:r>
          </a:p>
          <a:p>
            <a:pPr>
              <a:lnSpc>
                <a:spcPct val="90000"/>
              </a:lnSpc>
              <a:spcAft>
                <a:spcPts val="800"/>
              </a:spcAft>
            </a:pPr>
            <a:r>
              <a:rPr lang="nl-NL" dirty="0">
                <a:effectLst/>
              </a:rPr>
              <a:t> </a:t>
            </a:r>
          </a:p>
          <a:p>
            <a:pPr>
              <a:lnSpc>
                <a:spcPct val="90000"/>
              </a:lnSpc>
              <a:spcAft>
                <a:spcPts val="800"/>
              </a:spcAft>
            </a:pPr>
            <a:r>
              <a:rPr lang="nl-NL" b="1" dirty="0">
                <a:effectLst/>
              </a:rPr>
              <a:t>Voorbereiden excursie Antwerpen </a:t>
            </a:r>
          </a:p>
          <a:p>
            <a:pPr indent="-228600">
              <a:lnSpc>
                <a:spcPct val="90000"/>
              </a:lnSpc>
              <a:spcAft>
                <a:spcPts val="800"/>
              </a:spcAft>
              <a:buFont typeface="Arial" panose="020B0604020202020204" pitchFamily="34" charset="0"/>
              <a:buChar char="•"/>
            </a:pPr>
            <a:endParaRPr lang="nl-NL" dirty="0"/>
          </a:p>
          <a:p>
            <a:pPr>
              <a:lnSpc>
                <a:spcPct val="90000"/>
              </a:lnSpc>
              <a:spcAft>
                <a:spcPts val="800"/>
              </a:spcAft>
            </a:pPr>
            <a:r>
              <a:rPr lang="nl-NL" b="1" dirty="0">
                <a:effectLst/>
              </a:rPr>
              <a:t>Werken aan IBS</a:t>
            </a:r>
          </a:p>
        </p:txBody>
      </p:sp>
    </p:spTree>
    <p:extLst>
      <p:ext uri="{BB962C8B-B14F-4D97-AF65-F5344CB8AC3E}">
        <p14:creationId xmlns:p14="http://schemas.microsoft.com/office/powerpoint/2010/main" val="1456398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Hoe vraagt u aan bij VSBfonds?">
            <a:hlinkClick r:id="" action="ppaction://media"/>
            <a:extLst>
              <a:ext uri="{FF2B5EF4-FFF2-40B4-BE49-F238E27FC236}">
                <a16:creationId xmlns:a16="http://schemas.microsoft.com/office/drawing/2014/main" id="{3285E39B-B3A8-C015-4F6D-8A1BA8D64A46}"/>
              </a:ext>
            </a:extLst>
          </p:cNvPr>
          <p:cNvPicPr>
            <a:picLocks noRot="1" noChangeAspect="1"/>
          </p:cNvPicPr>
          <p:nvPr>
            <a:videoFile r:link="rId1"/>
          </p:nvPr>
        </p:nvPicPr>
        <p:blipFill>
          <a:blip r:embed="rId3"/>
          <a:stretch>
            <a:fillRect/>
          </a:stretch>
        </p:blipFill>
        <p:spPr>
          <a:xfrm>
            <a:off x="2140526" y="1093210"/>
            <a:ext cx="7658101" cy="4326827"/>
          </a:xfrm>
          <a:prstGeom prst="rect">
            <a:avLst/>
          </a:prstGeom>
        </p:spPr>
      </p:pic>
    </p:spTree>
    <p:extLst>
      <p:ext uri="{BB962C8B-B14F-4D97-AF65-F5344CB8AC3E}">
        <p14:creationId xmlns:p14="http://schemas.microsoft.com/office/powerpoint/2010/main" val="100891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7E374E6-F01B-4387-ABBD-5B8F4A01EA04}"/>
              </a:ext>
            </a:extLst>
          </p:cNvPr>
          <p:cNvSpPr txBox="1"/>
          <p:nvPr/>
        </p:nvSpPr>
        <p:spPr>
          <a:xfrm>
            <a:off x="749877" y="437111"/>
            <a:ext cx="7481395" cy="5816977"/>
          </a:xfrm>
          <a:prstGeom prst="rect">
            <a:avLst/>
          </a:prstGeom>
          <a:noFill/>
        </p:spPr>
        <p:txBody>
          <a:bodyPr wrap="square" rtlCol="0">
            <a:spAutoFit/>
          </a:bodyPr>
          <a:lstStyle/>
          <a:p>
            <a:r>
              <a:rPr lang="nl-NL" sz="3600" b="1" dirty="0"/>
              <a:t>Opdracht:</a:t>
            </a:r>
          </a:p>
          <a:p>
            <a:endParaRPr lang="nl-NL" dirty="0"/>
          </a:p>
          <a:p>
            <a:r>
              <a:rPr lang="nl-NL" sz="2400" dirty="0"/>
              <a:t>We maken een advies voor </a:t>
            </a:r>
            <a:r>
              <a:rPr lang="nl-NL" sz="2400" dirty="0" err="1"/>
              <a:t>Keribo</a:t>
            </a:r>
            <a:r>
              <a:rPr lang="nl-NL" sz="2400" dirty="0"/>
              <a:t>: op welke manier kunnen zij waarvoor extra financiering regelen? </a:t>
            </a:r>
          </a:p>
          <a:p>
            <a:endParaRPr lang="nl-NL" sz="2400" dirty="0"/>
          </a:p>
          <a:p>
            <a:pPr marL="457200" indent="-457200">
              <a:buAutoNum type="arabicPeriod"/>
            </a:pPr>
            <a:r>
              <a:rPr lang="nl-NL" sz="2400" dirty="0"/>
              <a:t>Waarvoor heeft </a:t>
            </a:r>
            <a:r>
              <a:rPr lang="nl-NL" sz="2400" dirty="0" err="1"/>
              <a:t>Keribo</a:t>
            </a:r>
            <a:r>
              <a:rPr lang="nl-NL" sz="2400" dirty="0"/>
              <a:t> geld nodig? In welke categorieën is dat in te delen? </a:t>
            </a:r>
          </a:p>
          <a:p>
            <a:endParaRPr lang="nl-NL" sz="2400" dirty="0"/>
          </a:p>
          <a:p>
            <a:r>
              <a:rPr lang="nl-NL" sz="2400" dirty="0"/>
              <a:t>2. Waar zou je daarvoor subsidie kunnen vinden? Onderzoek de mogelijkheden van overheid en fondsen. </a:t>
            </a:r>
          </a:p>
          <a:p>
            <a:endParaRPr lang="nl-NL" sz="2400" dirty="0"/>
          </a:p>
          <a:p>
            <a:r>
              <a:rPr lang="nl-NL" sz="2400" dirty="0"/>
              <a:t>3. Wat zijn belangrijke voorwaarde voor </a:t>
            </a:r>
            <a:r>
              <a:rPr lang="nl-NL" sz="2400" dirty="0" err="1"/>
              <a:t>Keribo</a:t>
            </a:r>
            <a:r>
              <a:rPr lang="nl-NL" sz="2400" dirty="0"/>
              <a:t> om financiering aan te gaan vragen? </a:t>
            </a:r>
          </a:p>
          <a:p>
            <a:endParaRPr lang="nl-NL" dirty="0"/>
          </a:p>
          <a:p>
            <a:endParaRPr lang="nl-NL" dirty="0"/>
          </a:p>
          <a:p>
            <a:endParaRPr lang="nl-NL" dirty="0"/>
          </a:p>
        </p:txBody>
      </p:sp>
      <p:pic>
        <p:nvPicPr>
          <p:cNvPr id="3" name="Afbeelding 2">
            <a:extLst>
              <a:ext uri="{FF2B5EF4-FFF2-40B4-BE49-F238E27FC236}">
                <a16:creationId xmlns:a16="http://schemas.microsoft.com/office/drawing/2014/main" id="{03F47C72-C479-47EA-ADC8-7EFDF70C99B1}"/>
              </a:ext>
            </a:extLst>
          </p:cNvPr>
          <p:cNvPicPr>
            <a:picLocks noChangeAspect="1"/>
          </p:cNvPicPr>
          <p:nvPr/>
        </p:nvPicPr>
        <p:blipFill>
          <a:blip r:embed="rId2"/>
          <a:stretch>
            <a:fillRect/>
          </a:stretch>
        </p:blipFill>
        <p:spPr>
          <a:xfrm>
            <a:off x="8376745" y="3528609"/>
            <a:ext cx="3555183" cy="2365813"/>
          </a:xfrm>
          <a:prstGeom prst="rect">
            <a:avLst/>
          </a:prstGeom>
        </p:spPr>
      </p:pic>
    </p:spTree>
    <p:extLst>
      <p:ext uri="{BB962C8B-B14F-4D97-AF65-F5344CB8AC3E}">
        <p14:creationId xmlns:p14="http://schemas.microsoft.com/office/powerpoint/2010/main" val="3427662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80260-1EF5-8D3E-9783-6FC646AD21FC}"/>
              </a:ext>
            </a:extLst>
          </p:cNvPr>
          <p:cNvSpPr>
            <a:spLocks noGrp="1"/>
          </p:cNvSpPr>
          <p:nvPr>
            <p:ph type="title"/>
          </p:nvPr>
        </p:nvSpPr>
        <p:spPr>
          <a:xfrm>
            <a:off x="764628" y="2256987"/>
            <a:ext cx="10515600" cy="1325563"/>
          </a:xfrm>
        </p:spPr>
        <p:txBody>
          <a:bodyPr/>
          <a:lstStyle/>
          <a:p>
            <a:r>
              <a:rPr lang="nl-NL" dirty="0"/>
              <a:t>Wijkaanpak</a:t>
            </a:r>
          </a:p>
        </p:txBody>
      </p:sp>
    </p:spTree>
    <p:extLst>
      <p:ext uri="{BB962C8B-B14F-4D97-AF65-F5344CB8AC3E}">
        <p14:creationId xmlns:p14="http://schemas.microsoft.com/office/powerpoint/2010/main" val="404512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19861-AA56-263E-CAD7-877243F120CC}"/>
              </a:ext>
            </a:extLst>
          </p:cNvPr>
          <p:cNvSpPr>
            <a:spLocks noGrp="1"/>
          </p:cNvSpPr>
          <p:nvPr>
            <p:ph type="title"/>
          </p:nvPr>
        </p:nvSpPr>
        <p:spPr/>
        <p:txBody>
          <a:bodyPr/>
          <a:lstStyle/>
          <a:p>
            <a:r>
              <a:rPr lang="nl-NL" dirty="0"/>
              <a:t>PACT aanpak? </a:t>
            </a:r>
          </a:p>
        </p:txBody>
      </p:sp>
    </p:spTree>
    <p:extLst>
      <p:ext uri="{BB962C8B-B14F-4D97-AF65-F5344CB8AC3E}">
        <p14:creationId xmlns:p14="http://schemas.microsoft.com/office/powerpoint/2010/main" val="156562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918" y="0"/>
            <a:ext cx="12002164" cy="3847207"/>
          </a:xfrm>
          <a:prstGeom prst="rect">
            <a:avLst/>
          </a:prstGeom>
        </p:spPr>
        <p:txBody>
          <a:bodyPr lIns="0" tIns="0" rIns="0" bIns="0" rtlCol="0" anchor="t">
            <a:spAutoFit/>
          </a:bodyPr>
          <a:lstStyle/>
          <a:p>
            <a:pPr algn="ctr">
              <a:lnSpc>
                <a:spcPts val="2400"/>
              </a:lnSpc>
              <a:spcBef>
                <a:spcPct val="0"/>
              </a:spcBef>
            </a:pPr>
            <a:r>
              <a:rPr lang="en-US" sz="2000">
                <a:solidFill>
                  <a:srgbClr val="000000"/>
                </a:solidFill>
                <a:latin typeface="Open Sans Light"/>
              </a:rPr>
              <a:t>​</a:t>
            </a:r>
          </a:p>
          <a:p>
            <a:pPr algn="ctr">
              <a:lnSpc>
                <a:spcPts val="2400"/>
              </a:lnSpc>
              <a:spcBef>
                <a:spcPct val="0"/>
              </a:spcBef>
            </a:pPr>
            <a:endParaRPr lang="en-US" sz="2000">
              <a:solidFill>
                <a:srgbClr val="000000"/>
              </a:solidFill>
              <a:latin typeface="Open Sans Light"/>
            </a:endParaRPr>
          </a:p>
          <a:p>
            <a:pPr algn="ctr">
              <a:lnSpc>
                <a:spcPts val="3600"/>
              </a:lnSpc>
              <a:spcBef>
                <a:spcPct val="0"/>
              </a:spcBef>
            </a:pPr>
            <a:r>
              <a:rPr lang="en-US" sz="3000">
                <a:solidFill>
                  <a:srgbClr val="000000"/>
                </a:solidFill>
                <a:latin typeface="Open Sans Light Bold"/>
              </a:rPr>
              <a:t>Participatiesamenleving -&gt; Wat houdt dat in?​</a:t>
            </a:r>
          </a:p>
          <a:p>
            <a:pPr algn="ctr">
              <a:lnSpc>
                <a:spcPts val="2400"/>
              </a:lnSpc>
              <a:spcBef>
                <a:spcPct val="0"/>
              </a:spcBef>
            </a:pPr>
            <a:endParaRPr lang="en-US" sz="3000">
              <a:solidFill>
                <a:srgbClr val="000000"/>
              </a:solidFill>
              <a:latin typeface="Open Sans Light Bold"/>
            </a:endParaRPr>
          </a:p>
          <a:p>
            <a:pPr algn="ctr">
              <a:lnSpc>
                <a:spcPts val="2400"/>
              </a:lnSpc>
              <a:spcBef>
                <a:spcPct val="0"/>
              </a:spcBef>
            </a:pPr>
            <a:r>
              <a:rPr lang="en-US" sz="2000">
                <a:solidFill>
                  <a:srgbClr val="000000"/>
                </a:solidFill>
                <a:latin typeface="Open Sans Light"/>
              </a:rPr>
              <a:t>Is een samenleving waarin iedereen die dat kan verantwoordelijkheid neemt voor zijn of haar eigen leven en omgeving, zonder hulp van de (landelijke) overheid.​</a:t>
            </a:r>
          </a:p>
          <a:p>
            <a:pPr algn="ctr">
              <a:lnSpc>
                <a:spcPts val="2400"/>
              </a:lnSpc>
              <a:spcBef>
                <a:spcPct val="0"/>
              </a:spcBef>
            </a:pPr>
            <a:endParaRPr lang="en-US" sz="2000">
              <a:solidFill>
                <a:srgbClr val="000000"/>
              </a:solidFill>
              <a:latin typeface="Open Sans Light"/>
            </a:endParaRPr>
          </a:p>
          <a:p>
            <a:pPr algn="ctr">
              <a:lnSpc>
                <a:spcPts val="2400"/>
              </a:lnSpc>
              <a:spcBef>
                <a:spcPct val="0"/>
              </a:spcBef>
            </a:pPr>
            <a:r>
              <a:rPr lang="en-US" sz="2000">
                <a:solidFill>
                  <a:srgbClr val="000000"/>
                </a:solidFill>
                <a:latin typeface="Open Sans Light"/>
              </a:rPr>
              <a:t>​Wat kunnen voor- en of nadelen zijn van de participatiesamenleving?​</a:t>
            </a:r>
          </a:p>
          <a:p>
            <a:pPr algn="ctr">
              <a:lnSpc>
                <a:spcPts val="2400"/>
              </a:lnSpc>
              <a:spcBef>
                <a:spcPct val="0"/>
              </a:spcBef>
            </a:pPr>
            <a:endParaRPr lang="en-US" sz="2000">
              <a:solidFill>
                <a:srgbClr val="000000"/>
              </a:solidFill>
              <a:latin typeface="Open Sans Light"/>
            </a:endParaRPr>
          </a:p>
          <a:p>
            <a:pPr algn="ctr">
              <a:lnSpc>
                <a:spcPts val="2400"/>
              </a:lnSpc>
              <a:spcBef>
                <a:spcPct val="0"/>
              </a:spcBef>
            </a:pPr>
            <a:r>
              <a:rPr lang="en-US" sz="2000">
                <a:solidFill>
                  <a:srgbClr val="000000"/>
                </a:solidFill>
                <a:latin typeface="Open Sans Light"/>
              </a:rPr>
              <a:t>​</a:t>
            </a:r>
          </a:p>
          <a:p>
            <a:pPr algn="ctr">
              <a:lnSpc>
                <a:spcPts val="2400"/>
              </a:lnSpc>
              <a:spcBef>
                <a:spcPct val="0"/>
              </a:spcBef>
            </a:pPr>
            <a:endParaRPr lang="en-US" sz="2000">
              <a:solidFill>
                <a:srgbClr val="000000"/>
              </a:solidFill>
              <a:latin typeface="Open Sans Light"/>
            </a:endParaRPr>
          </a:p>
          <a:p>
            <a:pPr algn="ctr">
              <a:lnSpc>
                <a:spcPts val="2400"/>
              </a:lnSpc>
              <a:spcBef>
                <a:spcPct val="0"/>
              </a:spcBef>
            </a:pPr>
            <a:r>
              <a:rPr lang="en-US" sz="2000">
                <a:solidFill>
                  <a:srgbClr val="000000"/>
                </a:solidFill>
                <a:latin typeface="Open Sans Light"/>
              </a:rPr>
              <a:t>​</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99998" y="4211611"/>
            <a:ext cx="5960537" cy="2503425"/>
          </a:xfrm>
          <a:prstGeom prst="rect">
            <a:avLst/>
          </a:prstGeom>
        </p:spPr>
      </p:pic>
      <p:sp>
        <p:nvSpPr>
          <p:cNvPr id="4" name="AutoShape 4"/>
          <p:cNvSpPr/>
          <p:nvPr/>
        </p:nvSpPr>
        <p:spPr>
          <a:xfrm>
            <a:off x="0" y="5463323"/>
            <a:ext cx="12097082" cy="37276"/>
          </a:xfrm>
          <a:prstGeom prst="rect">
            <a:avLst/>
          </a:prstGeom>
          <a:solidFill>
            <a:srgbClr val="171717"/>
          </a:solidFill>
        </p:spPr>
        <p:txBody>
          <a:bodyPr/>
          <a:lstStyle/>
          <a:p>
            <a:endParaRPr lang="nl-NL" sz="1200"/>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3911200"/>
            <a:ext cx="1713608" cy="461666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04655" y="3810000"/>
            <a:ext cx="1720311" cy="450682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93785" y="3115791"/>
            <a:ext cx="2342424" cy="69420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62095" y="2840514"/>
            <a:ext cx="2123091" cy="42075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918" y="0"/>
            <a:ext cx="12002164" cy="3847207"/>
          </a:xfrm>
          <a:prstGeom prst="rect">
            <a:avLst/>
          </a:prstGeom>
        </p:spPr>
        <p:txBody>
          <a:bodyPr lIns="0" tIns="0" rIns="0" bIns="0" rtlCol="0" anchor="t">
            <a:spAutoFit/>
          </a:bodyPr>
          <a:lstStyle/>
          <a:p>
            <a:pPr algn="ctr">
              <a:lnSpc>
                <a:spcPts val="2400"/>
              </a:lnSpc>
              <a:spcBef>
                <a:spcPct val="0"/>
              </a:spcBef>
            </a:pPr>
            <a:r>
              <a:rPr lang="en-US" sz="2000">
                <a:solidFill>
                  <a:srgbClr val="000000"/>
                </a:solidFill>
                <a:latin typeface="Open Sans Light"/>
              </a:rPr>
              <a:t>​</a:t>
            </a:r>
          </a:p>
          <a:p>
            <a:pPr algn="ctr">
              <a:lnSpc>
                <a:spcPts val="2400"/>
              </a:lnSpc>
              <a:spcBef>
                <a:spcPct val="0"/>
              </a:spcBef>
            </a:pPr>
            <a:endParaRPr lang="en-US" sz="2000">
              <a:solidFill>
                <a:srgbClr val="000000"/>
              </a:solidFill>
              <a:latin typeface="Open Sans Light"/>
            </a:endParaRPr>
          </a:p>
          <a:p>
            <a:pPr algn="ctr">
              <a:lnSpc>
                <a:spcPts val="3600"/>
              </a:lnSpc>
              <a:spcBef>
                <a:spcPct val="0"/>
              </a:spcBef>
            </a:pPr>
            <a:r>
              <a:rPr lang="en-US" sz="3000">
                <a:solidFill>
                  <a:srgbClr val="000000"/>
                </a:solidFill>
                <a:latin typeface="Open Sans Light Bold"/>
              </a:rPr>
              <a:t>Participatiesamenleving -&gt; Wat houdt dat in?​</a:t>
            </a:r>
          </a:p>
          <a:p>
            <a:pPr algn="ctr">
              <a:lnSpc>
                <a:spcPts val="2400"/>
              </a:lnSpc>
              <a:spcBef>
                <a:spcPct val="0"/>
              </a:spcBef>
            </a:pPr>
            <a:endParaRPr lang="en-US" sz="3000">
              <a:solidFill>
                <a:srgbClr val="000000"/>
              </a:solidFill>
              <a:latin typeface="Open Sans Light Bold"/>
            </a:endParaRPr>
          </a:p>
          <a:p>
            <a:pPr algn="ctr">
              <a:lnSpc>
                <a:spcPts val="2400"/>
              </a:lnSpc>
              <a:spcBef>
                <a:spcPct val="0"/>
              </a:spcBef>
            </a:pPr>
            <a:r>
              <a:rPr lang="en-US" sz="2000">
                <a:solidFill>
                  <a:srgbClr val="000000"/>
                </a:solidFill>
                <a:latin typeface="Open Sans Light"/>
              </a:rPr>
              <a:t>Is een samenleving waarin iedereen die dat kan verantwoordelijkheid neemt voor zijn of haar eigen leven en omgeving, zonder hulp van de (landelijke) overheid.​</a:t>
            </a:r>
          </a:p>
          <a:p>
            <a:pPr algn="ctr">
              <a:lnSpc>
                <a:spcPts val="2400"/>
              </a:lnSpc>
              <a:spcBef>
                <a:spcPct val="0"/>
              </a:spcBef>
            </a:pPr>
            <a:endParaRPr lang="en-US" sz="2000">
              <a:solidFill>
                <a:srgbClr val="000000"/>
              </a:solidFill>
              <a:latin typeface="Open Sans Light"/>
            </a:endParaRPr>
          </a:p>
          <a:p>
            <a:pPr algn="ctr">
              <a:lnSpc>
                <a:spcPts val="2400"/>
              </a:lnSpc>
              <a:spcBef>
                <a:spcPct val="0"/>
              </a:spcBef>
            </a:pPr>
            <a:r>
              <a:rPr lang="en-US" sz="2000">
                <a:solidFill>
                  <a:srgbClr val="000000"/>
                </a:solidFill>
                <a:latin typeface="Open Sans Light"/>
              </a:rPr>
              <a:t>​Wat kunnen voor- en of nadelen zijn van de participatiesamenleving?​</a:t>
            </a:r>
          </a:p>
          <a:p>
            <a:pPr algn="ctr">
              <a:lnSpc>
                <a:spcPts val="2400"/>
              </a:lnSpc>
              <a:spcBef>
                <a:spcPct val="0"/>
              </a:spcBef>
            </a:pPr>
            <a:endParaRPr lang="en-US" sz="2000">
              <a:solidFill>
                <a:srgbClr val="000000"/>
              </a:solidFill>
              <a:latin typeface="Open Sans Light"/>
            </a:endParaRPr>
          </a:p>
          <a:p>
            <a:pPr algn="ctr">
              <a:lnSpc>
                <a:spcPts val="2400"/>
              </a:lnSpc>
              <a:spcBef>
                <a:spcPct val="0"/>
              </a:spcBef>
            </a:pPr>
            <a:r>
              <a:rPr lang="en-US" sz="2000">
                <a:solidFill>
                  <a:srgbClr val="000000"/>
                </a:solidFill>
                <a:latin typeface="Open Sans Light"/>
              </a:rPr>
              <a:t>​</a:t>
            </a:r>
          </a:p>
          <a:p>
            <a:pPr algn="ctr">
              <a:lnSpc>
                <a:spcPts val="2400"/>
              </a:lnSpc>
              <a:spcBef>
                <a:spcPct val="0"/>
              </a:spcBef>
            </a:pPr>
            <a:endParaRPr lang="en-US" sz="2000">
              <a:solidFill>
                <a:srgbClr val="000000"/>
              </a:solidFill>
              <a:latin typeface="Open Sans Light"/>
            </a:endParaRPr>
          </a:p>
          <a:p>
            <a:pPr algn="ctr">
              <a:lnSpc>
                <a:spcPts val="2400"/>
              </a:lnSpc>
              <a:spcBef>
                <a:spcPct val="0"/>
              </a:spcBef>
            </a:pPr>
            <a:r>
              <a:rPr lang="en-US" sz="2000">
                <a:solidFill>
                  <a:srgbClr val="000000"/>
                </a:solidFill>
                <a:latin typeface="Open Sans Light"/>
              </a:rPr>
              <a: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096" y="2933885"/>
            <a:ext cx="6476631" cy="3238315"/>
          </a:xfrm>
          <a:prstGeom prst="rect">
            <a:avLst/>
          </a:prstGeom>
        </p:spPr>
      </p:pic>
      <p:pic>
        <p:nvPicPr>
          <p:cNvPr id="4" name="Picture 4"/>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38535" y="2933885"/>
            <a:ext cx="6476631" cy="3238315"/>
          </a:xfrm>
          <a:prstGeom prst="rect">
            <a:avLst/>
          </a:prstGeom>
        </p:spPr>
      </p:pic>
      <p:sp>
        <p:nvSpPr>
          <p:cNvPr id="5" name="TextBox 5"/>
          <p:cNvSpPr txBox="1"/>
          <p:nvPr/>
        </p:nvSpPr>
        <p:spPr>
          <a:xfrm>
            <a:off x="94918" y="3089683"/>
            <a:ext cx="6013897" cy="2845010"/>
          </a:xfrm>
          <a:prstGeom prst="rect">
            <a:avLst/>
          </a:prstGeom>
        </p:spPr>
        <p:txBody>
          <a:bodyPr lIns="0" tIns="0" rIns="0" bIns="0" rtlCol="0" anchor="t">
            <a:spAutoFit/>
          </a:bodyPr>
          <a:lstStyle/>
          <a:p>
            <a:pPr marL="489397" lvl="1" indent="-244699">
              <a:lnSpc>
                <a:spcPts val="3173"/>
              </a:lnSpc>
              <a:buFont typeface="Arial"/>
              <a:buChar char="•"/>
            </a:pPr>
            <a:r>
              <a:rPr lang="en-US" sz="2266">
                <a:solidFill>
                  <a:srgbClr val="000000"/>
                </a:solidFill>
                <a:latin typeface="Open Sans Light"/>
              </a:rPr>
              <a:t>Participatiesamenleving is goedkoper dan de verzorgingsstaat. </a:t>
            </a:r>
          </a:p>
          <a:p>
            <a:pPr marL="489397" lvl="1" indent="-244699" algn="just">
              <a:lnSpc>
                <a:spcPts val="3173"/>
              </a:lnSpc>
              <a:buFont typeface="Arial"/>
              <a:buChar char="•"/>
            </a:pPr>
            <a:r>
              <a:rPr lang="en-US" sz="2266">
                <a:solidFill>
                  <a:srgbClr val="000000"/>
                </a:solidFill>
                <a:latin typeface="Open Sans Light"/>
              </a:rPr>
              <a:t>Het zou de vrijheid van de burgers moeten bevorderen</a:t>
            </a:r>
          </a:p>
          <a:p>
            <a:pPr marL="489397" lvl="1" indent="-244699">
              <a:lnSpc>
                <a:spcPts val="3173"/>
              </a:lnSpc>
              <a:buFont typeface="Arial"/>
              <a:buChar char="•"/>
            </a:pPr>
            <a:r>
              <a:rPr lang="en-US" sz="2266">
                <a:solidFill>
                  <a:srgbClr val="000000"/>
                </a:solidFill>
                <a:latin typeface="Open Sans Light"/>
              </a:rPr>
              <a:t>Burgers zouden geprikkeld moeten worden voor meer verantwoordelijkheid</a:t>
            </a:r>
          </a:p>
          <a:p>
            <a:pPr marL="489397" lvl="1" indent="-244699" algn="just">
              <a:lnSpc>
                <a:spcPts val="3173"/>
              </a:lnSpc>
              <a:buFont typeface="Arial"/>
              <a:buChar char="•"/>
            </a:pPr>
            <a:r>
              <a:rPr lang="en-US" sz="2266">
                <a:solidFill>
                  <a:srgbClr val="000000"/>
                </a:solidFill>
                <a:latin typeface="Open Sans Light"/>
              </a:rPr>
              <a:t>Een 'doe-democratie'</a:t>
            </a:r>
          </a:p>
        </p:txBody>
      </p:sp>
      <p:sp>
        <p:nvSpPr>
          <p:cNvPr id="6" name="TextBox 6"/>
          <p:cNvSpPr txBox="1"/>
          <p:nvPr/>
        </p:nvSpPr>
        <p:spPr>
          <a:xfrm>
            <a:off x="6544661" y="3089684"/>
            <a:ext cx="5214654" cy="2845010"/>
          </a:xfrm>
          <a:prstGeom prst="rect">
            <a:avLst/>
          </a:prstGeom>
        </p:spPr>
        <p:txBody>
          <a:bodyPr lIns="0" tIns="0" rIns="0" bIns="0" rtlCol="0" anchor="t">
            <a:spAutoFit/>
          </a:bodyPr>
          <a:lstStyle/>
          <a:p>
            <a:pPr marL="489397" lvl="1" indent="-244699" algn="just">
              <a:lnSpc>
                <a:spcPts val="3173"/>
              </a:lnSpc>
              <a:buFont typeface="Arial"/>
              <a:buChar char="•"/>
            </a:pPr>
            <a:r>
              <a:rPr lang="en-US" sz="2266">
                <a:solidFill>
                  <a:srgbClr val="000000"/>
                </a:solidFill>
                <a:latin typeface="Open Sans Light"/>
              </a:rPr>
              <a:t>'zoek het zelf maar uit'</a:t>
            </a:r>
          </a:p>
          <a:p>
            <a:pPr marL="489397" lvl="1" indent="-244699" algn="just">
              <a:lnSpc>
                <a:spcPts val="3173"/>
              </a:lnSpc>
              <a:buFont typeface="Arial"/>
              <a:buChar char="•"/>
            </a:pPr>
            <a:r>
              <a:rPr lang="en-US" sz="2266">
                <a:solidFill>
                  <a:srgbClr val="000000"/>
                </a:solidFill>
                <a:latin typeface="Open Sans Light"/>
              </a:rPr>
              <a:t>klassenmaatschappij - vergroot de ongelijkheid</a:t>
            </a:r>
          </a:p>
          <a:p>
            <a:pPr marL="489397" lvl="1" indent="-244699" algn="just">
              <a:lnSpc>
                <a:spcPts val="3173"/>
              </a:lnSpc>
              <a:buFont typeface="Arial"/>
              <a:buChar char="•"/>
            </a:pPr>
            <a:r>
              <a:rPr lang="en-US" sz="2266">
                <a:solidFill>
                  <a:srgbClr val="000000"/>
                </a:solidFill>
                <a:latin typeface="Open Sans Light"/>
              </a:rPr>
              <a:t>mensen zijn afhankelijker -&gt; meer druk op de mantelzorg</a:t>
            </a:r>
          </a:p>
          <a:p>
            <a:pPr marL="489397" lvl="1" indent="-244699" algn="just">
              <a:lnSpc>
                <a:spcPts val="3173"/>
              </a:lnSpc>
              <a:buFont typeface="Arial"/>
              <a:buChar char="•"/>
            </a:pPr>
            <a:r>
              <a:rPr lang="en-US" sz="2266">
                <a:solidFill>
                  <a:srgbClr val="000000"/>
                </a:solidFill>
                <a:latin typeface="Open Sans Light"/>
              </a:rPr>
              <a:t>van publieke dienstverlening naar efficiënt en geld gericht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98355" y="129896"/>
            <a:ext cx="6302700" cy="6598208"/>
          </a:xfrm>
          <a:prstGeom prst="rect">
            <a:avLst/>
          </a:prstGeom>
        </p:spPr>
      </p:pic>
      <p:pic>
        <p:nvPicPr>
          <p:cNvPr id="3" name="Picture 3"/>
          <p:cNvPicPr>
            <a:picLocks noChangeAspect="1"/>
          </p:cNvPicPr>
          <p:nvPr/>
        </p:nvPicPr>
        <p:blipFill>
          <a:blip r:embed="rId2"/>
          <a:srcRect t="44814" r="64040" b="16003"/>
          <a:stretch>
            <a:fillRect/>
          </a:stretch>
        </p:blipFill>
        <p:spPr>
          <a:xfrm>
            <a:off x="7147382" y="685800"/>
            <a:ext cx="4809691" cy="5486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B227D-2F90-B167-AAFA-9F5E38B49D8B}"/>
              </a:ext>
            </a:extLst>
          </p:cNvPr>
          <p:cNvSpPr>
            <a:spLocks noGrp="1"/>
          </p:cNvSpPr>
          <p:nvPr>
            <p:ph type="title"/>
          </p:nvPr>
        </p:nvSpPr>
        <p:spPr/>
        <p:txBody>
          <a:bodyPr/>
          <a:lstStyle/>
          <a:p>
            <a:r>
              <a:rPr lang="nl-NL" dirty="0"/>
              <a:t>Wijkaanpak &amp; energietransitie</a:t>
            </a:r>
          </a:p>
        </p:txBody>
      </p:sp>
      <p:sp>
        <p:nvSpPr>
          <p:cNvPr id="3" name="Tekstvak 2">
            <a:extLst>
              <a:ext uri="{FF2B5EF4-FFF2-40B4-BE49-F238E27FC236}">
                <a16:creationId xmlns:a16="http://schemas.microsoft.com/office/drawing/2014/main" id="{E6F8E25B-E9C8-AEA6-7876-83E128FB1F14}"/>
              </a:ext>
            </a:extLst>
          </p:cNvPr>
          <p:cNvSpPr txBox="1"/>
          <p:nvPr/>
        </p:nvSpPr>
        <p:spPr>
          <a:xfrm>
            <a:off x="4208198" y="1838838"/>
            <a:ext cx="3470905" cy="3447832"/>
          </a:xfrm>
          <a:prstGeom prst="rect">
            <a:avLst/>
          </a:prstGeom>
        </p:spPr>
        <p:txBody>
          <a:bodyPr vert="horz" lIns="91440" tIns="45720" rIns="91440" bIns="45720" rtlCol="0" anchor="t">
            <a:normAutofit/>
          </a:bodyPr>
          <a:lstStyle/>
          <a:p>
            <a:pPr marR="0" lvl="0" fontAlgn="auto">
              <a:spcBef>
                <a:spcPts val="0"/>
              </a:spcBef>
              <a:spcAft>
                <a:spcPts val="600"/>
              </a:spcAft>
              <a:buClrTx/>
              <a:buSzTx/>
              <a:tabLst/>
              <a:defRPr/>
            </a:pPr>
            <a:r>
              <a:rPr kumimoji="0" lang="nl-NL" sz="2000" b="0" i="0" u="none" strike="noStrike" cap="none" spc="0" normalizeH="0" baseline="0" dirty="0">
                <a:ln>
                  <a:noFill/>
                </a:ln>
                <a:effectLst/>
                <a:uLnTx/>
                <a:uFillTx/>
              </a:rPr>
              <a:t>Juist in kwetsbare wijken kan de transitie naar aardgasvrij als vliegwiel fungeren voor andere opgaven. Onderzoek onder vijftien deelnemende gemeenten laat zien dat koppelkansen op het gebied van leefbaarheid, sociale cohesie en werkgelegenheid nu nog beperkt worden verzilverd.</a:t>
            </a:r>
          </a:p>
        </p:txBody>
      </p:sp>
      <p:sp>
        <p:nvSpPr>
          <p:cNvPr id="4" name="Tekstvak 3">
            <a:extLst>
              <a:ext uri="{FF2B5EF4-FFF2-40B4-BE49-F238E27FC236}">
                <a16:creationId xmlns:a16="http://schemas.microsoft.com/office/drawing/2014/main" id="{323D0E43-C20A-6400-D33F-BDA49700026B}"/>
              </a:ext>
            </a:extLst>
          </p:cNvPr>
          <p:cNvSpPr txBox="1"/>
          <p:nvPr/>
        </p:nvSpPr>
        <p:spPr>
          <a:xfrm>
            <a:off x="8105149" y="1823817"/>
            <a:ext cx="3827437" cy="1938992"/>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Om te zorgen dat we met de energietransitie niet alleen duurzame, maar ook toekomstbestendige wijken realiseren, is dus samenwerking nodig.</a:t>
            </a:r>
          </a:p>
        </p:txBody>
      </p:sp>
      <p:sp>
        <p:nvSpPr>
          <p:cNvPr id="5" name="Tekstvak 4">
            <a:extLst>
              <a:ext uri="{FF2B5EF4-FFF2-40B4-BE49-F238E27FC236}">
                <a16:creationId xmlns:a16="http://schemas.microsoft.com/office/drawing/2014/main" id="{3F2C150F-F10E-D51A-CEF4-F0B3A23A0038}"/>
              </a:ext>
            </a:extLst>
          </p:cNvPr>
          <p:cNvSpPr txBox="1"/>
          <p:nvPr/>
        </p:nvSpPr>
        <p:spPr>
          <a:xfrm>
            <a:off x="838200" y="1823817"/>
            <a:ext cx="3073770" cy="3477875"/>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nl-NL" sz="2000" i="0" u="none" strike="noStrike" kern="1200" cap="none" spc="0" normalizeH="0" baseline="0" noProof="0" dirty="0">
                <a:ln>
                  <a:noFill/>
                </a:ln>
                <a:solidFill>
                  <a:prstClr val="black"/>
                </a:solidFill>
                <a:effectLst/>
                <a:uLnTx/>
                <a:uFillTx/>
                <a:latin typeface="Calibri" panose="020F0502020204030204"/>
                <a:ea typeface="+mn-ea"/>
                <a:cs typeface="+mn-cs"/>
              </a:rPr>
              <a:t>De komende dertig jaar moeten er ruim zeven miljoen woningen ‘van het aardgas af’. Gemeenten hebben de regie in deze wijkgerichte aanpak. Tegelijkertijd werken ze aan het verbeteren van de leefbaarheid van wijken, en maken woningcorporaties renovatieplannen.</a:t>
            </a:r>
          </a:p>
        </p:txBody>
      </p:sp>
    </p:spTree>
    <p:extLst>
      <p:ext uri="{BB962C8B-B14F-4D97-AF65-F5344CB8AC3E}">
        <p14:creationId xmlns:p14="http://schemas.microsoft.com/office/powerpoint/2010/main" val="2757364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B9698-CAAA-4216-8579-F19B33426F29}"/>
              </a:ext>
            </a:extLst>
          </p:cNvPr>
          <p:cNvSpPr>
            <a:spLocks noGrp="1"/>
          </p:cNvSpPr>
          <p:nvPr>
            <p:ph type="title"/>
          </p:nvPr>
        </p:nvSpPr>
        <p:spPr>
          <a:xfrm>
            <a:off x="549442" y="143744"/>
            <a:ext cx="10515600" cy="1325563"/>
          </a:xfrm>
        </p:spPr>
        <p:txBody>
          <a:bodyPr/>
          <a:lstStyle/>
          <a:p>
            <a:r>
              <a:rPr lang="nl-NL" dirty="0"/>
              <a:t>HOE DAN?</a:t>
            </a:r>
          </a:p>
        </p:txBody>
      </p:sp>
      <p:sp>
        <p:nvSpPr>
          <p:cNvPr id="4" name="Tekstvak 3">
            <a:extLst>
              <a:ext uri="{FF2B5EF4-FFF2-40B4-BE49-F238E27FC236}">
                <a16:creationId xmlns:a16="http://schemas.microsoft.com/office/drawing/2014/main" id="{756A58F0-CA08-4070-8AFD-5FDE30BAB822}"/>
              </a:ext>
            </a:extLst>
          </p:cNvPr>
          <p:cNvSpPr txBox="1"/>
          <p:nvPr/>
        </p:nvSpPr>
        <p:spPr>
          <a:xfrm>
            <a:off x="549442" y="1186318"/>
            <a:ext cx="10765857"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4472C4"/>
                </a:solidFill>
                <a:effectLst/>
                <a:uLnTx/>
                <a:uFillTx/>
                <a:latin typeface="Calibri" panose="020F0502020204030204"/>
                <a:ea typeface="+mn-ea"/>
                <a:cs typeface="+mn-cs"/>
              </a:rPr>
              <a:t>1. Samen starten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Deze fase begint met een verkenning van de volgende vragen: wie zijn de belanghebbenden, wie zijn er al aangehaakt, hoe werk je samen, wat is de planning en wat is het budget? Samen met de belanghebbenden stel je het DNA van de wijk en de leefwereld van bewoners vast. Dit doe je ook zoveel mogelijk samen met de bewoners zelf.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4472C4"/>
                </a:solidFill>
                <a:effectLst/>
                <a:uLnTx/>
                <a:uFillTx/>
                <a:latin typeface="Calibri" panose="020F0502020204030204"/>
                <a:ea typeface="+mn-ea"/>
                <a:cs typeface="+mn-cs"/>
              </a:rPr>
              <a:t>2. Karakteriseren van het gebied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Bij deze fase breng je de wensen van en voor het gebied nog verder in kaart, kijkend naar het vastgoed, de bewoners, de woonwensen, de infrastructuur en de toekomstige plannen voor de wijk. Dit gaat verder dan de energietransitie; je wilt hier verschillende opgaven identificeren en ook combinaties van deze opgaven verkennen op basis van de waarde die ze kunnen toevoegen.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4472C4"/>
                </a:solidFill>
                <a:effectLst/>
                <a:uLnTx/>
                <a:uFillTx/>
                <a:latin typeface="Calibri" panose="020F0502020204030204"/>
                <a:ea typeface="+mn-ea"/>
                <a:cs typeface="+mn-cs"/>
              </a:rPr>
              <a:t>3. Strategieën identificeren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 de derde fase formuleer je strategieën die passend zijn voor jouw wijkaanpak. Hiervoor werk je de verschillende combinaties van wensen en behoeften verder uit, en verken je welke geldstromen (zowel korte als lange termijn) er door de wijk lopen.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4472C4"/>
                </a:solidFill>
                <a:effectLst/>
                <a:uLnTx/>
                <a:uFillTx/>
                <a:latin typeface="Calibri" panose="020F0502020204030204"/>
                <a:ea typeface="+mn-ea"/>
                <a:cs typeface="+mn-cs"/>
              </a:rPr>
              <a:t>4. Keuzes maken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Alle keuzes gaan vanaf nu richting de uitvoering. Deze keuzes worden gemaakt op basis van een eerder vastgesteld afwegingskader en je toetst de haalbaarheid ervan. </a:t>
            </a:r>
          </a:p>
        </p:txBody>
      </p:sp>
    </p:spTree>
    <p:extLst>
      <p:ext uri="{BB962C8B-B14F-4D97-AF65-F5344CB8AC3E}">
        <p14:creationId xmlns:p14="http://schemas.microsoft.com/office/powerpoint/2010/main" val="1391109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F62E4-B3A1-2386-27D3-5A9BBD14C1F1}"/>
              </a:ext>
            </a:extLst>
          </p:cNvPr>
          <p:cNvSpPr>
            <a:spLocks noGrp="1"/>
          </p:cNvSpPr>
          <p:nvPr>
            <p:ph type="ctrTitle"/>
          </p:nvPr>
        </p:nvSpPr>
        <p:spPr/>
        <p:txBody>
          <a:bodyPr/>
          <a:lstStyle/>
          <a:p>
            <a:r>
              <a:rPr lang="nl-NL" dirty="0"/>
              <a:t>Antwerpen! </a:t>
            </a:r>
          </a:p>
        </p:txBody>
      </p:sp>
    </p:spTree>
    <p:extLst>
      <p:ext uri="{BB962C8B-B14F-4D97-AF65-F5344CB8AC3E}">
        <p14:creationId xmlns:p14="http://schemas.microsoft.com/office/powerpoint/2010/main" val="344880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C0711-7AF5-CFD8-555A-0BE87B2EA89B}"/>
              </a:ext>
            </a:extLst>
          </p:cNvPr>
          <p:cNvSpPr>
            <a:spLocks noGrp="1"/>
          </p:cNvSpPr>
          <p:nvPr>
            <p:ph type="title"/>
          </p:nvPr>
        </p:nvSpPr>
        <p:spPr>
          <a:xfrm>
            <a:off x="838200" y="1445780"/>
            <a:ext cx="10515600" cy="1325563"/>
          </a:xfrm>
        </p:spPr>
        <p:txBody>
          <a:bodyPr>
            <a:normAutofit/>
          </a:bodyPr>
          <a:lstStyle/>
          <a:p>
            <a:r>
              <a:rPr lang="nl-NL" dirty="0"/>
              <a:t>Sociale basis </a:t>
            </a:r>
          </a:p>
        </p:txBody>
      </p:sp>
    </p:spTree>
    <p:extLst>
      <p:ext uri="{BB962C8B-B14F-4D97-AF65-F5344CB8AC3E}">
        <p14:creationId xmlns:p14="http://schemas.microsoft.com/office/powerpoint/2010/main" val="279986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rken met het concept sociale kwaliteit - JSO">
            <a:extLst>
              <a:ext uri="{FF2B5EF4-FFF2-40B4-BE49-F238E27FC236}">
                <a16:creationId xmlns:a16="http://schemas.microsoft.com/office/drawing/2014/main" id="{3F92FA0F-0590-4C1F-95B2-CA0E54EAD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188317"/>
            <a:ext cx="8892374" cy="648136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B6CBBE8E-2B06-0F46-7328-3376D2B389BD}"/>
              </a:ext>
            </a:extLst>
          </p:cNvPr>
          <p:cNvSpPr/>
          <p:nvPr/>
        </p:nvSpPr>
        <p:spPr>
          <a:xfrm>
            <a:off x="342900" y="1932709"/>
            <a:ext cx="1174173" cy="831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6C481DCD-40DE-ABB0-DA71-5151BC76CC33}"/>
              </a:ext>
            </a:extLst>
          </p:cNvPr>
          <p:cNvPicPr>
            <a:picLocks noChangeAspect="1"/>
          </p:cNvPicPr>
          <p:nvPr/>
        </p:nvPicPr>
        <p:blipFill>
          <a:blip r:embed="rId3"/>
          <a:stretch>
            <a:fillRect/>
          </a:stretch>
        </p:blipFill>
        <p:spPr>
          <a:xfrm>
            <a:off x="342501" y="4296172"/>
            <a:ext cx="1188823" cy="841321"/>
          </a:xfrm>
          <a:prstGeom prst="rect">
            <a:avLst/>
          </a:prstGeom>
        </p:spPr>
      </p:pic>
      <p:sp>
        <p:nvSpPr>
          <p:cNvPr id="4" name="Rechthoek 3">
            <a:extLst>
              <a:ext uri="{FF2B5EF4-FFF2-40B4-BE49-F238E27FC236}">
                <a16:creationId xmlns:a16="http://schemas.microsoft.com/office/drawing/2014/main" id="{84FF92F5-2305-6CB6-A004-B71FEC9F41AE}"/>
              </a:ext>
            </a:extLst>
          </p:cNvPr>
          <p:cNvSpPr/>
          <p:nvPr/>
        </p:nvSpPr>
        <p:spPr>
          <a:xfrm>
            <a:off x="7602682" y="1846118"/>
            <a:ext cx="1174173" cy="831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2A3637A2-8873-69E6-85DB-FFFD43B2C438}"/>
              </a:ext>
            </a:extLst>
          </p:cNvPr>
          <p:cNvPicPr>
            <a:picLocks noChangeAspect="1"/>
          </p:cNvPicPr>
          <p:nvPr/>
        </p:nvPicPr>
        <p:blipFill>
          <a:blip r:embed="rId3"/>
          <a:stretch>
            <a:fillRect/>
          </a:stretch>
        </p:blipFill>
        <p:spPr>
          <a:xfrm>
            <a:off x="7588032" y="4376756"/>
            <a:ext cx="1306586" cy="841321"/>
          </a:xfrm>
          <a:prstGeom prst="rect">
            <a:avLst/>
          </a:prstGeom>
        </p:spPr>
      </p:pic>
      <p:sp>
        <p:nvSpPr>
          <p:cNvPr id="6" name="Rechthoek 5">
            <a:extLst>
              <a:ext uri="{FF2B5EF4-FFF2-40B4-BE49-F238E27FC236}">
                <a16:creationId xmlns:a16="http://schemas.microsoft.com/office/drawing/2014/main" id="{CCA896C7-8E50-8B32-4DDA-1119B078BFE8}"/>
              </a:ext>
            </a:extLst>
          </p:cNvPr>
          <p:cNvSpPr/>
          <p:nvPr/>
        </p:nvSpPr>
        <p:spPr>
          <a:xfrm>
            <a:off x="3560618" y="173200"/>
            <a:ext cx="2247900" cy="831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E4AB917-0DFF-C8A1-689B-F9C74824E3CA}"/>
              </a:ext>
            </a:extLst>
          </p:cNvPr>
          <p:cNvSpPr/>
          <p:nvPr/>
        </p:nvSpPr>
        <p:spPr>
          <a:xfrm>
            <a:off x="3297382" y="6175683"/>
            <a:ext cx="2247900" cy="509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AB931EB-F306-4177-57D6-E33F88A3E6D9}"/>
              </a:ext>
            </a:extLst>
          </p:cNvPr>
          <p:cNvSpPr/>
          <p:nvPr/>
        </p:nvSpPr>
        <p:spPr>
          <a:xfrm>
            <a:off x="936913" y="1091046"/>
            <a:ext cx="1174173" cy="528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B3D77C36-9992-0C79-CDBC-B3FA6E355B7C}"/>
              </a:ext>
            </a:extLst>
          </p:cNvPr>
          <p:cNvPicPr>
            <a:picLocks noChangeAspect="1"/>
          </p:cNvPicPr>
          <p:nvPr/>
        </p:nvPicPr>
        <p:blipFill>
          <a:blip r:embed="rId4"/>
          <a:stretch>
            <a:fillRect/>
          </a:stretch>
        </p:blipFill>
        <p:spPr>
          <a:xfrm>
            <a:off x="1109281" y="5360996"/>
            <a:ext cx="1182727" cy="542591"/>
          </a:xfrm>
          <a:prstGeom prst="rect">
            <a:avLst/>
          </a:prstGeom>
        </p:spPr>
      </p:pic>
      <p:pic>
        <p:nvPicPr>
          <p:cNvPr id="10" name="Afbeelding 9">
            <a:extLst>
              <a:ext uri="{FF2B5EF4-FFF2-40B4-BE49-F238E27FC236}">
                <a16:creationId xmlns:a16="http://schemas.microsoft.com/office/drawing/2014/main" id="{E4B3B92C-93E4-B276-01F2-4DC5C89E838C}"/>
              </a:ext>
            </a:extLst>
          </p:cNvPr>
          <p:cNvPicPr>
            <a:picLocks noChangeAspect="1"/>
          </p:cNvPicPr>
          <p:nvPr/>
        </p:nvPicPr>
        <p:blipFill>
          <a:blip r:embed="rId4"/>
          <a:stretch>
            <a:fillRect/>
          </a:stretch>
        </p:blipFill>
        <p:spPr>
          <a:xfrm>
            <a:off x="6889399" y="1091046"/>
            <a:ext cx="961024" cy="440882"/>
          </a:xfrm>
          <a:prstGeom prst="rect">
            <a:avLst/>
          </a:prstGeom>
        </p:spPr>
      </p:pic>
    </p:spTree>
    <p:extLst>
      <p:ext uri="{BB962C8B-B14F-4D97-AF65-F5344CB8AC3E}">
        <p14:creationId xmlns:p14="http://schemas.microsoft.com/office/powerpoint/2010/main" val="368371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29DA5-A220-375F-ADDC-B958C5BCE1A8}"/>
              </a:ext>
            </a:extLst>
          </p:cNvPr>
          <p:cNvSpPr>
            <a:spLocks noGrp="1"/>
          </p:cNvSpPr>
          <p:nvPr>
            <p:ph type="title"/>
          </p:nvPr>
        </p:nvSpPr>
        <p:spPr/>
        <p:txBody>
          <a:bodyPr>
            <a:normAutofit/>
          </a:bodyPr>
          <a:lstStyle/>
          <a:p>
            <a:r>
              <a:rPr lang="nl-NL" dirty="0"/>
              <a:t>Waar kun je invloed op uitoefenen om de leefbaarheid te versterken? En hoe dan?</a:t>
            </a:r>
          </a:p>
        </p:txBody>
      </p:sp>
      <p:sp>
        <p:nvSpPr>
          <p:cNvPr id="3" name="Rechthoek: afgeronde hoeken 2">
            <a:extLst>
              <a:ext uri="{FF2B5EF4-FFF2-40B4-BE49-F238E27FC236}">
                <a16:creationId xmlns:a16="http://schemas.microsoft.com/office/drawing/2014/main" id="{DB7F024F-845C-E657-AE53-A68B3911255A}"/>
              </a:ext>
            </a:extLst>
          </p:cNvPr>
          <p:cNvSpPr/>
          <p:nvPr/>
        </p:nvSpPr>
        <p:spPr>
          <a:xfrm>
            <a:off x="1658679" y="2296633"/>
            <a:ext cx="3242930" cy="17650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Sociaal economische zelfstandigheid </a:t>
            </a:r>
          </a:p>
        </p:txBody>
      </p:sp>
      <p:sp>
        <p:nvSpPr>
          <p:cNvPr id="4" name="Rechthoek: afgeronde hoeken 3">
            <a:extLst>
              <a:ext uri="{FF2B5EF4-FFF2-40B4-BE49-F238E27FC236}">
                <a16:creationId xmlns:a16="http://schemas.microsoft.com/office/drawing/2014/main" id="{05BDCE43-EDAC-843B-FB04-77C0B64CE2D3}"/>
              </a:ext>
            </a:extLst>
          </p:cNvPr>
          <p:cNvSpPr/>
          <p:nvPr/>
        </p:nvSpPr>
        <p:spPr>
          <a:xfrm>
            <a:off x="5206409" y="2296633"/>
            <a:ext cx="3242930" cy="1765004"/>
          </a:xfrm>
          <a:prstGeom prst="roundRect">
            <a:avLst/>
          </a:prstGeom>
          <a:solidFill>
            <a:srgbClr val="AB5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Sociale cohesie</a:t>
            </a:r>
          </a:p>
        </p:txBody>
      </p:sp>
      <p:sp>
        <p:nvSpPr>
          <p:cNvPr id="5" name="Rechthoek: afgeronde hoeken 4">
            <a:extLst>
              <a:ext uri="{FF2B5EF4-FFF2-40B4-BE49-F238E27FC236}">
                <a16:creationId xmlns:a16="http://schemas.microsoft.com/office/drawing/2014/main" id="{C0653C1C-8713-AF6F-5917-B3D5AEDEA83B}"/>
              </a:ext>
            </a:extLst>
          </p:cNvPr>
          <p:cNvSpPr/>
          <p:nvPr/>
        </p:nvSpPr>
        <p:spPr>
          <a:xfrm>
            <a:off x="1658679" y="4332262"/>
            <a:ext cx="3242930" cy="176500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Sociale</a:t>
            </a:r>
            <a:r>
              <a:rPr lang="nl-NL" dirty="0"/>
              <a:t> inclusie </a:t>
            </a:r>
          </a:p>
        </p:txBody>
      </p:sp>
      <p:sp>
        <p:nvSpPr>
          <p:cNvPr id="6" name="Rechthoek: afgeronde hoeken 5">
            <a:extLst>
              <a:ext uri="{FF2B5EF4-FFF2-40B4-BE49-F238E27FC236}">
                <a16:creationId xmlns:a16="http://schemas.microsoft.com/office/drawing/2014/main" id="{2869EF92-032C-2790-FF2D-D06011D8F421}"/>
              </a:ext>
            </a:extLst>
          </p:cNvPr>
          <p:cNvSpPr/>
          <p:nvPr/>
        </p:nvSpPr>
        <p:spPr>
          <a:xfrm>
            <a:off x="5206409" y="4332262"/>
            <a:ext cx="3242930" cy="17650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Empowerment </a:t>
            </a:r>
          </a:p>
        </p:txBody>
      </p:sp>
      <p:sp>
        <p:nvSpPr>
          <p:cNvPr id="7" name="Ovaal 6">
            <a:extLst>
              <a:ext uri="{FF2B5EF4-FFF2-40B4-BE49-F238E27FC236}">
                <a16:creationId xmlns:a16="http://schemas.microsoft.com/office/drawing/2014/main" id="{837060C2-80ED-2611-BB89-7BA3C11D3C94}"/>
              </a:ext>
            </a:extLst>
          </p:cNvPr>
          <p:cNvSpPr/>
          <p:nvPr/>
        </p:nvSpPr>
        <p:spPr>
          <a:xfrm>
            <a:off x="4252517" y="3514061"/>
            <a:ext cx="1516912" cy="132556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Sociale basis</a:t>
            </a:r>
          </a:p>
        </p:txBody>
      </p:sp>
    </p:spTree>
    <p:extLst>
      <p:ext uri="{BB962C8B-B14F-4D97-AF65-F5344CB8AC3E}">
        <p14:creationId xmlns:p14="http://schemas.microsoft.com/office/powerpoint/2010/main" val="167582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C0711-7AF5-CFD8-555A-0BE87B2EA89B}"/>
              </a:ext>
            </a:extLst>
          </p:cNvPr>
          <p:cNvSpPr>
            <a:spLocks noGrp="1"/>
          </p:cNvSpPr>
          <p:nvPr>
            <p:ph type="title"/>
          </p:nvPr>
        </p:nvSpPr>
        <p:spPr>
          <a:xfrm>
            <a:off x="838200" y="1113271"/>
            <a:ext cx="10515600" cy="1325563"/>
          </a:xfrm>
        </p:spPr>
        <p:txBody>
          <a:bodyPr>
            <a:normAutofit fontScale="90000"/>
          </a:bodyPr>
          <a:lstStyle/>
          <a:p>
            <a:br>
              <a:rPr lang="nl-NL" dirty="0"/>
            </a:br>
            <a:br>
              <a:rPr lang="nl-NL" dirty="0"/>
            </a:br>
            <a:r>
              <a:rPr lang="nl-NL" dirty="0"/>
              <a:t>Sociaal domein en leefbaarheid</a:t>
            </a:r>
          </a:p>
        </p:txBody>
      </p:sp>
    </p:spTree>
    <p:extLst>
      <p:ext uri="{BB962C8B-B14F-4D97-AF65-F5344CB8AC3E}">
        <p14:creationId xmlns:p14="http://schemas.microsoft.com/office/powerpoint/2010/main" val="86540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E75D71D-EFB4-7925-E975-8B494BAB9316}"/>
              </a:ext>
            </a:extLst>
          </p:cNvPr>
          <p:cNvPicPr>
            <a:picLocks noChangeAspect="1"/>
          </p:cNvPicPr>
          <p:nvPr/>
        </p:nvPicPr>
        <p:blipFill rotWithShape="1">
          <a:blip r:embed="rId3"/>
          <a:srcRect/>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C44D2CC-69C0-4064-BB34-C201144BE24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0" i="0">
                <a:effectLst/>
              </a:rPr>
              <a:t>Sociaal domein, wat is dat?</a:t>
            </a:r>
            <a:endParaRPr lang="en-US"/>
          </a:p>
        </p:txBody>
      </p:sp>
      <p:graphicFrame>
        <p:nvGraphicFramePr>
          <p:cNvPr id="12" name="Tekstvak 3">
            <a:extLst>
              <a:ext uri="{FF2B5EF4-FFF2-40B4-BE49-F238E27FC236}">
                <a16:creationId xmlns:a16="http://schemas.microsoft.com/office/drawing/2014/main" id="{4BAA2656-59A0-9436-FB6A-1F9E270CB5D7}"/>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724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Silhouet van steigers op een bouwterrein bij zonsondergang">
            <a:extLst>
              <a:ext uri="{FF2B5EF4-FFF2-40B4-BE49-F238E27FC236}">
                <a16:creationId xmlns:a16="http://schemas.microsoft.com/office/drawing/2014/main" id="{BC47CBCF-7963-DA53-3946-7765DCB19658}"/>
              </a:ext>
            </a:extLst>
          </p:cNvPr>
          <p:cNvPicPr>
            <a:picLocks noChangeAspect="1"/>
          </p:cNvPicPr>
          <p:nvPr/>
        </p:nvPicPr>
        <p:blipFill rotWithShape="1">
          <a:blip r:embed="rId2"/>
          <a:srcRect t="23023" r="9091" b="368"/>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304B96DB-1FF3-1E06-770D-E5A0AD80817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latin typeface="+mj-lt"/>
                <a:ea typeface="+mj-ea"/>
                <a:cs typeface="+mj-cs"/>
              </a:rPr>
              <a:t>Samenwerking</a:t>
            </a:r>
            <a:r>
              <a:rPr lang="en-US" sz="4400" b="1" dirty="0">
                <a:latin typeface="+mj-lt"/>
                <a:ea typeface="+mj-ea"/>
                <a:cs typeface="+mj-cs"/>
              </a:rPr>
              <a:t> in de </a:t>
            </a:r>
            <a:r>
              <a:rPr lang="en-US" sz="4400" b="1" dirty="0" err="1">
                <a:latin typeface="+mj-lt"/>
                <a:ea typeface="+mj-ea"/>
                <a:cs typeface="+mj-cs"/>
              </a:rPr>
              <a:t>wijk</a:t>
            </a:r>
            <a:r>
              <a:rPr lang="en-US" sz="4400" b="1" dirty="0">
                <a:latin typeface="+mj-lt"/>
                <a:ea typeface="+mj-ea"/>
                <a:cs typeface="+mj-cs"/>
              </a:rPr>
              <a:t> om de </a:t>
            </a:r>
            <a:r>
              <a:rPr lang="en-US" sz="4400" b="1" dirty="0" err="1">
                <a:latin typeface="+mj-lt"/>
                <a:ea typeface="+mj-ea"/>
                <a:cs typeface="+mj-cs"/>
              </a:rPr>
              <a:t>leefbaarheid</a:t>
            </a:r>
            <a:r>
              <a:rPr lang="en-US" sz="4400" b="1" dirty="0">
                <a:latin typeface="+mj-lt"/>
                <a:ea typeface="+mj-ea"/>
                <a:cs typeface="+mj-cs"/>
              </a:rPr>
              <a:t> </a:t>
            </a:r>
            <a:r>
              <a:rPr lang="en-US" sz="4400" b="1" dirty="0" err="1">
                <a:latin typeface="+mj-lt"/>
                <a:ea typeface="+mj-ea"/>
                <a:cs typeface="+mj-cs"/>
              </a:rPr>
              <a:t>te</a:t>
            </a:r>
            <a:r>
              <a:rPr lang="en-US" sz="4400" b="1" dirty="0">
                <a:latin typeface="+mj-lt"/>
                <a:ea typeface="+mj-ea"/>
                <a:cs typeface="+mj-cs"/>
              </a:rPr>
              <a:t> </a:t>
            </a:r>
            <a:r>
              <a:rPr lang="en-US" sz="4400" b="1" dirty="0" err="1">
                <a:latin typeface="+mj-lt"/>
                <a:ea typeface="+mj-ea"/>
                <a:cs typeface="+mj-cs"/>
              </a:rPr>
              <a:t>versterken</a:t>
            </a:r>
            <a:r>
              <a:rPr lang="en-US" sz="4400" b="1" dirty="0">
                <a:latin typeface="+mj-lt"/>
                <a:ea typeface="+mj-ea"/>
                <a:cs typeface="+mj-cs"/>
              </a:rPr>
              <a:t> door </a:t>
            </a:r>
            <a:r>
              <a:rPr lang="en-US" sz="4400" b="1" dirty="0" err="1">
                <a:latin typeface="+mj-lt"/>
                <a:ea typeface="+mj-ea"/>
                <a:cs typeface="+mj-cs"/>
              </a:rPr>
              <a:t>onder</a:t>
            </a:r>
            <a:r>
              <a:rPr lang="en-US" sz="4400" b="1" dirty="0">
                <a:latin typeface="+mj-lt"/>
                <a:ea typeface="+mj-ea"/>
                <a:cs typeface="+mj-cs"/>
              </a:rPr>
              <a:t> </a:t>
            </a:r>
            <a:r>
              <a:rPr lang="en-US" sz="4400" b="1" dirty="0" err="1">
                <a:latin typeface="+mj-lt"/>
                <a:ea typeface="+mj-ea"/>
                <a:cs typeface="+mj-cs"/>
              </a:rPr>
              <a:t>andere</a:t>
            </a:r>
            <a:r>
              <a:rPr lang="en-US" sz="4400" b="1" dirty="0">
                <a:latin typeface="+mj-lt"/>
                <a:ea typeface="+mj-ea"/>
                <a:cs typeface="+mj-cs"/>
              </a:rPr>
              <a:t>: </a:t>
            </a:r>
            <a:endParaRPr lang="en-US" sz="4400" dirty="0">
              <a:latin typeface="+mj-lt"/>
              <a:ea typeface="+mj-ea"/>
              <a:cs typeface="+mj-cs"/>
            </a:endParaRPr>
          </a:p>
        </p:txBody>
      </p:sp>
      <p:sp>
        <p:nvSpPr>
          <p:cNvPr id="3" name="Rechthoek 2">
            <a:extLst>
              <a:ext uri="{FF2B5EF4-FFF2-40B4-BE49-F238E27FC236}">
                <a16:creationId xmlns:a16="http://schemas.microsoft.com/office/drawing/2014/main" id="{6A26D300-D412-4744-A5CA-09EDCBB57C21}"/>
              </a:ext>
            </a:extLst>
          </p:cNvPr>
          <p:cNvSpPr/>
          <p:nvPr/>
        </p:nvSpPr>
        <p:spPr>
          <a:xfrm>
            <a:off x="838200" y="1825625"/>
            <a:ext cx="105156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Participatiesamenleving </a:t>
            </a:r>
          </a:p>
          <a:p>
            <a:pPr indent="-228600">
              <a:lnSpc>
                <a:spcPct val="90000"/>
              </a:lnSpc>
              <a:spcAft>
                <a:spcPts val="600"/>
              </a:spcAft>
              <a:buFont typeface="Arial" panose="020B0604020202020204" pitchFamily="34" charset="0"/>
              <a:buChar char="•"/>
            </a:pPr>
            <a:r>
              <a:rPr lang="en-US"/>
              <a:t>WMO en andere wetten </a:t>
            </a:r>
          </a:p>
          <a:p>
            <a:pPr indent="-228600">
              <a:lnSpc>
                <a:spcPct val="90000"/>
              </a:lnSpc>
              <a:spcAft>
                <a:spcPts val="600"/>
              </a:spcAft>
              <a:buFont typeface="Arial" panose="020B0604020202020204" pitchFamily="34" charset="0"/>
              <a:buChar char="•"/>
            </a:pPr>
            <a:r>
              <a:rPr lang="en-US"/>
              <a:t>Sociale domein, partners in de wijk</a:t>
            </a:r>
          </a:p>
          <a:p>
            <a:pPr indent="-228600">
              <a:lnSpc>
                <a:spcPct val="90000"/>
              </a:lnSpc>
              <a:spcAft>
                <a:spcPts val="600"/>
              </a:spcAft>
              <a:buFont typeface="Arial" panose="020B0604020202020204" pitchFamily="34" charset="0"/>
              <a:buChar char="•"/>
            </a:pPr>
            <a:r>
              <a:rPr lang="en-US"/>
              <a:t>Participatie ladder</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127871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1B3EAC2-255D-4260-8112-A3144F77CBD0}"/>
              </a:ext>
            </a:extLst>
          </p:cNvPr>
          <p:cNvPicPr>
            <a:picLocks noChangeAspect="1"/>
          </p:cNvPicPr>
          <p:nvPr/>
        </p:nvPicPr>
        <p:blipFill>
          <a:blip r:embed="rId3"/>
          <a:stretch>
            <a:fillRect/>
          </a:stretch>
        </p:blipFill>
        <p:spPr>
          <a:xfrm>
            <a:off x="0" y="0"/>
            <a:ext cx="9778719" cy="6858000"/>
          </a:xfrm>
          <a:prstGeom prst="rect">
            <a:avLst/>
          </a:prstGeom>
        </p:spPr>
      </p:pic>
      <p:sp>
        <p:nvSpPr>
          <p:cNvPr id="4" name="Tekstvak 3">
            <a:extLst>
              <a:ext uri="{FF2B5EF4-FFF2-40B4-BE49-F238E27FC236}">
                <a16:creationId xmlns:a16="http://schemas.microsoft.com/office/drawing/2014/main" id="{B4D521BC-DFDD-431A-9922-1E68FE661FEB}"/>
              </a:ext>
            </a:extLst>
          </p:cNvPr>
          <p:cNvSpPr txBox="1"/>
          <p:nvPr/>
        </p:nvSpPr>
        <p:spPr>
          <a:xfrm>
            <a:off x="6096000" y="6488668"/>
            <a:ext cx="6096000" cy="369332"/>
          </a:xfrm>
          <a:prstGeom prst="rect">
            <a:avLst/>
          </a:prstGeom>
          <a:noFill/>
        </p:spPr>
        <p:txBody>
          <a:bodyPr wrap="square">
            <a:spAutoFit/>
          </a:bodyPr>
          <a:lstStyle/>
          <a:p>
            <a:r>
              <a:rPr lang="nl-NL" dirty="0"/>
              <a:t>https://www.cjgborsele.nl/actueel/wat-is-het-sociaal-domein</a:t>
            </a:r>
          </a:p>
        </p:txBody>
      </p:sp>
      <p:sp>
        <p:nvSpPr>
          <p:cNvPr id="5" name="Tekstvak 4">
            <a:extLst>
              <a:ext uri="{FF2B5EF4-FFF2-40B4-BE49-F238E27FC236}">
                <a16:creationId xmlns:a16="http://schemas.microsoft.com/office/drawing/2014/main" id="{5CE736D4-235E-471C-A0B6-60AE8F97159C}"/>
              </a:ext>
            </a:extLst>
          </p:cNvPr>
          <p:cNvSpPr txBox="1"/>
          <p:nvPr/>
        </p:nvSpPr>
        <p:spPr>
          <a:xfrm rot="5400000">
            <a:off x="9825843" y="1357919"/>
            <a:ext cx="2903513" cy="707886"/>
          </a:xfrm>
          <a:prstGeom prst="rect">
            <a:avLst/>
          </a:prstGeom>
          <a:noFill/>
        </p:spPr>
        <p:txBody>
          <a:bodyPr wrap="square" rtlCol="0">
            <a:spAutoFit/>
          </a:bodyPr>
          <a:lstStyle/>
          <a:p>
            <a:r>
              <a:rPr lang="nl-NL" sz="4000" dirty="0"/>
              <a:t>Voorbeeld: </a:t>
            </a:r>
          </a:p>
        </p:txBody>
      </p:sp>
    </p:spTree>
    <p:extLst>
      <p:ext uri="{BB962C8B-B14F-4D97-AF65-F5344CB8AC3E}">
        <p14:creationId xmlns:p14="http://schemas.microsoft.com/office/powerpoint/2010/main" val="271751410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BE4885-740E-41DD-A111-0F75F1E03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01884F-D548-408D-BE91-9CD7285B0341}">
  <ds:schemaRefs>
    <ds:schemaRef ds:uri="http://schemas.microsoft.com/sharepoint/v3/contenttype/forms"/>
  </ds:schemaRefs>
</ds:datastoreItem>
</file>

<file path=customXml/itemProps3.xml><?xml version="1.0" encoding="utf-8"?>
<ds:datastoreItem xmlns:ds="http://schemas.openxmlformats.org/officeDocument/2006/customXml" ds:itemID="{5C9A72B5-112B-4902-BE9C-9DD11EA44390}">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docProps/app.xml><?xml version="1.0" encoding="utf-8"?>
<Properties xmlns="http://schemas.openxmlformats.org/officeDocument/2006/extended-properties" xmlns:vt="http://schemas.openxmlformats.org/officeDocument/2006/docPropsVTypes">
  <TotalTime>41</TotalTime>
  <Words>1318</Words>
  <Application>Microsoft Office PowerPoint</Application>
  <PresentationFormat>Breedbeeld</PresentationFormat>
  <Paragraphs>160</Paragraphs>
  <Slides>29</Slides>
  <Notes>5</Notes>
  <HiddenSlides>0</HiddenSlides>
  <MMClips>2</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29</vt:i4>
      </vt:variant>
    </vt:vector>
  </HeadingPairs>
  <TitlesOfParts>
    <vt:vector size="38" baseType="lpstr">
      <vt:lpstr>Arial</vt:lpstr>
      <vt:lpstr>Calibri</vt:lpstr>
      <vt:lpstr>Calibri Light</vt:lpstr>
      <vt:lpstr>Courier New</vt:lpstr>
      <vt:lpstr>Open Sans Light</vt:lpstr>
      <vt:lpstr>Open Sans Light Bold</vt:lpstr>
      <vt:lpstr>Kantoorthema</vt:lpstr>
      <vt:lpstr>Kantoorthema</vt:lpstr>
      <vt:lpstr>Office Theme</vt:lpstr>
      <vt:lpstr>Stad en wijk </vt:lpstr>
      <vt:lpstr>PowerPoint-presentatie</vt:lpstr>
      <vt:lpstr>Sociale basis </vt:lpstr>
      <vt:lpstr>PowerPoint-presentatie</vt:lpstr>
      <vt:lpstr>Waar kun je invloed op uitoefenen om de leefbaarheid te versterken? En hoe dan?</vt:lpstr>
      <vt:lpstr>  Sociaal domein en leefbaarheid</vt:lpstr>
      <vt:lpstr>Sociaal domein, wat is dat?</vt:lpstr>
      <vt:lpstr>PowerPoint-presentatie</vt:lpstr>
      <vt:lpstr>PowerPoint-presentatie</vt:lpstr>
      <vt:lpstr>Een aantal belangrijke wetten!  even opzoeken:</vt:lpstr>
      <vt:lpstr>PowerPoint-presentatie</vt:lpstr>
      <vt:lpstr>WMO</vt:lpstr>
      <vt:lpstr>Wijkteams</vt:lpstr>
      <vt:lpstr>PowerPoint-presentatie</vt:lpstr>
      <vt:lpstr>  Subsidie aanvraag: waarom, wanneer en het proces </vt:lpstr>
      <vt:lpstr>PowerPoint-presentatie</vt:lpstr>
      <vt:lpstr>PowerPoint-presentatie</vt:lpstr>
      <vt:lpstr>PowerPoint-presentatie</vt:lpstr>
      <vt:lpstr>PowerPoint-presentatie</vt:lpstr>
      <vt:lpstr>PowerPoint-presentatie</vt:lpstr>
      <vt:lpstr>PowerPoint-presentatie</vt:lpstr>
      <vt:lpstr>Wijkaanpak</vt:lpstr>
      <vt:lpstr>PACT aanpak? </vt:lpstr>
      <vt:lpstr>PowerPoint-presentatie</vt:lpstr>
      <vt:lpstr>PowerPoint-presentatie</vt:lpstr>
      <vt:lpstr>PowerPoint-presentatie</vt:lpstr>
      <vt:lpstr>Wijkaanpak &amp; energietransitie</vt:lpstr>
      <vt:lpstr>HOE DAN?</vt:lpstr>
      <vt:lpstr>Antwerpen!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2023-10-02T08:31:22Z</dcterms:created>
  <dcterms:modified xsi:type="dcterms:W3CDTF">2023-10-05T06:53:52Z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